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44B6E5-B7CD-404A-8C8C-918949BB07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76C86CE-2057-408B-8B3A-A66F376EAA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BDFE534-8B74-4530-89AB-1DCAF200C22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8A00BD-D82F-4065-BA22-1ED01F452DA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44FB210-89D7-4361-9FAA-5799B93B19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B068971-1323-47A8-A813-6A8B833DDA5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63C8661-8246-4432-847E-82E44C2518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1B70C1F-703E-4590-90C9-6B6D94F652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2442199-7175-449A-A2FA-529606194B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A191C24-6752-4310-9D26-E1D38883DA1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6E5E65-DE25-44BB-8B69-7EA69FB05D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30B112-EE45-4316-8BEE-A7C863B221D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60EEB5C-0178-4A9E-9E52-D4C0A9F0E77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409F720-1B44-45F9-9B89-9D32EF6C98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A6D6AFA-6288-41F9-BF4F-77611778234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6D04C1D-5912-47B1-8F48-0C5C4245D8F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4C7BCDA-8C75-4C86-B8F9-C721FFDBC1A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E63E9F3-FB7B-4C9B-8551-DC290B3242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DB984B0-3B25-4E9B-9609-D811C2749B3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FE7361F-6CC8-440F-849B-757301C2B2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64DE920-19B2-4095-B3E1-36600497C6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04A71F3-B812-4504-8520-420450D92D6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57FB60-A23C-40AF-9686-3B6DF54C89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B4DA148-017A-44E0-A00D-9B4C50EFF2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A4EBFA2-24B4-4AEC-BBB9-F6D941CD00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D08220D-905B-486A-ACD9-7437ABD063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B2FF8F2-69F9-42BE-8613-1AAAE80A05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5B34CC6-9A83-417F-814C-2DE0445258B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71341DC-CB7F-48C3-831F-D17F2A3EFA8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938EB7B-A6EA-4B04-A499-6A3C2A55C05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67FBC1-86FB-45FC-A8E5-81023FF2A7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973CA3-6512-47CB-8BBD-E337E45286A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5EE0B51-25D7-4737-AB15-ADFA2DB1435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DF1C77-4594-47EC-B4CF-F6B2ABCC77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59EFB2-008D-4FDF-90F2-A4F24D4A11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CF594EB-3451-458E-BD36-8F34E68521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5920" cy="684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2800" cy="2782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8240" cy="3846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3487320" y="5337720"/>
            <a:ext cx="8688240" cy="367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3A08B30-FB14-467A-B192-AC307EB35CC9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5920" cy="618840"/>
          </a:xfrm>
          <a:prstGeom prst="rect">
            <a:avLst/>
          </a:prstGeom>
          <a:ln w="0">
            <a:noFill/>
          </a:ln>
        </p:spPr>
      </p:pic>
      <p:sp>
        <p:nvSpPr>
          <p:cNvPr id="46" name="Rectangle 7"/>
          <p:cNvSpPr/>
          <p:nvPr/>
        </p:nvSpPr>
        <p:spPr>
          <a:xfrm>
            <a:off x="10868760" y="0"/>
            <a:ext cx="954360" cy="954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8440" cy="101844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185400" y="6362280"/>
            <a:ext cx="467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11"/>
          <p:cNvSpPr/>
          <p:nvPr/>
        </p:nvSpPr>
        <p:spPr>
          <a:xfrm>
            <a:off x="9452520" y="6352200"/>
            <a:ext cx="2607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753BF88-F821-44B6-AC97-0D65E4B88AAF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PH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0240" cy="3368520"/>
          </a:xfrm>
          <a:prstGeom prst="rect">
            <a:avLst/>
          </a:prstGeom>
          <a:ln w="1270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0986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3B9C848-6CE0-4BCD-99D4-E7F7DE9CC464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27000" cy="34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4706640" y="2556000"/>
            <a:ext cx="6658200" cy="66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Mga Kontribusyon ng mga Kabihasnang Klasiko sa Daigdig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-113040" y="532080"/>
            <a:ext cx="229392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Rectangle 7"/>
          <p:cNvSpPr/>
          <p:nvPr/>
        </p:nvSpPr>
        <p:spPr>
          <a:xfrm>
            <a:off x="426960" y="532080"/>
            <a:ext cx="155700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Africa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082520" y="1574280"/>
            <a:ext cx="9723960" cy="272196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16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Kagamitang bakal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Piramide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nagtayo rin ang mga Kushite ng sarili nilang piramide. Sa kasalukuyang panahon, matatagpuan ang mga piramideng ito sa bansang Sudan 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Hieroglyphics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gumagamit din sila ng wikang Meroitic. Batay ito sa mga nakaukit na natuklasan sa mga dingding ng mga libingan at ng mga gumuhong gusali sa Meroe.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4"/>
          <p:cNvSpPr/>
          <p:nvPr/>
        </p:nvSpPr>
        <p:spPr>
          <a:xfrm>
            <a:off x="-113040" y="532080"/>
            <a:ext cx="275292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8" name="Rectangle 5"/>
          <p:cNvSpPr/>
          <p:nvPr/>
        </p:nvSpPr>
        <p:spPr>
          <a:xfrm>
            <a:off x="426960" y="532080"/>
            <a:ext cx="277056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Amerika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1082520" y="1574280"/>
            <a:ext cx="9723960" cy="336132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Kalendaryo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– ito ay batay sa kanilang pag-oobserba sa araw, buwan, at mga bituin. Maaaring malaman ang araw ng mga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eclipse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equinox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Tsokolate mula sa Olmec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– naipasa ang kaalaman tungkol sa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cacao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sa mga Mayan. Mataas din ang pagtingin ng mga Aztec sa tsokolate o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cacao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, minsan ito ang ginagamit nila bilang pambayad.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Quipu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 – ito ang pagbubuhol ng panali at ang bawat buhol ay may kalakip na bilang o impormasyon.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8"/>
          <p:cNvSpPr/>
          <p:nvPr/>
        </p:nvSpPr>
        <p:spPr>
          <a:xfrm>
            <a:off x="-113040" y="532080"/>
            <a:ext cx="5147280" cy="72576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1" name="Rectangle 9"/>
          <p:cNvSpPr/>
          <p:nvPr/>
        </p:nvSpPr>
        <p:spPr>
          <a:xfrm>
            <a:off x="426960" y="532080"/>
            <a:ext cx="460728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Mga Pulo sa Pacific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1082520" y="1574280"/>
            <a:ext cx="9723960" cy="336132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Canoe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ut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, 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catamaran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Paggamit ng araw, buwan, at bituin sa paglalakbay – dahil sa madalas nilang paglalayag, natuto rin silang alamin ang kanilang lokasyon sa pamamagitan ng pagbasa at pagsuri sa araw, buwan, at mga bituin.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ppleSystemUIFont"/>
              </a:rPr>
              <a:t>Nagtayo rin sila ng mga templo at monumento sa kanilang lupain. Sa kasalukuyan, maaari itong makita sa mga pulo ng Marquesas at Easter.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5"/>
          <p:cNvSpPr/>
          <p:nvPr/>
        </p:nvSpPr>
        <p:spPr>
          <a:xfrm>
            <a:off x="-113040" y="552240"/>
            <a:ext cx="3681000" cy="65160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4" name="Rectangle 192"/>
          <p:cNvSpPr/>
          <p:nvPr/>
        </p:nvSpPr>
        <p:spPr>
          <a:xfrm>
            <a:off x="540000" y="480240"/>
            <a:ext cx="286776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Pagsasanay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Rectangle 194"/>
          <p:cNvSpPr/>
          <p:nvPr/>
        </p:nvSpPr>
        <p:spPr>
          <a:xfrm>
            <a:off x="720000" y="1496160"/>
            <a:ext cx="10969200" cy="6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6" name=""/>
          <p:cNvSpPr/>
          <p:nvPr/>
        </p:nvSpPr>
        <p:spPr>
          <a:xfrm>
            <a:off x="622440" y="1582920"/>
            <a:ext cx="10184040" cy="38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I. Panuto: Ayusin ang mga letra sa loob ng panaklong upang matukoy ang inilalarawan sa bawat bilang.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(R T A E S E) – Sa islang ito matatagpuan ang mga katangi-tanging arkitektura ng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        mga pulo sa Pacifi c. Ito ay mga monumento na may hugis ulo.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(M C T A R A A A N) – Ito ay klase ng bangka na nalikha ng mga Polynesian.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(Y K N D A E L A O R) – Naimbento ito ng mga Mayan na maaaring tumukoy ng araw ng mga eclipse at equinox.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(U U I Q P) – Ito ang ginamit ng mga Inca sa pagtatala.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0"/>
              </a:buClr>
              <a:buFont typeface="StarSymbol"/>
              <a:buAutoNum type="arabicPeriod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(C I I E T R M O) – Ito ang wikang nadiskubre sa mga libingan at ng mga gumuhong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        gusali sa Meroe.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"/>
          <p:cNvSpPr/>
          <p:nvPr/>
        </p:nvSpPr>
        <p:spPr>
          <a:xfrm>
            <a:off x="-113040" y="552240"/>
            <a:ext cx="5480280" cy="65160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8" name="Rectangle 2"/>
          <p:cNvSpPr/>
          <p:nvPr/>
        </p:nvSpPr>
        <p:spPr>
          <a:xfrm>
            <a:off x="426960" y="527760"/>
            <a:ext cx="4940280" cy="67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9" name="Rectangle 3"/>
          <p:cNvSpPr/>
          <p:nvPr/>
        </p:nvSpPr>
        <p:spPr>
          <a:xfrm>
            <a:off x="540000" y="195480"/>
            <a:ext cx="4827240" cy="119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Susi sa Pagwawasto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955440" y="1543320"/>
            <a:ext cx="1881360" cy="219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1.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</a:rPr>
              <a:t>Easter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2. Catamaran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3. kalendaryo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4.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</a:rPr>
              <a:t>quipu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5. Meroitic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Application>LibreOffice/7.4.2.3$MacOSX_X86_64 LibreOffice_project/382eef1f22670f7f4118c8c2dd222ec7ad009daf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2023-07-11T14:41:24Z</dcterms:modified>
  <cp:revision>210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17</vt:i4>
  </property>
</Properties>
</file>