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120" cy="68400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440" cy="38444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440" cy="366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120" cy="617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560" cy="9525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640" cy="1016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440" cy="33667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Irony, Paradox, and Oxymoron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1728000"/>
            <a:ext cx="10977840" cy="48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Irony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contrast between what you may expect or think should happen and/or what actually happens. Writers use irony: (1) to produce humor, (2) to surprise readers, and/or (3) to comment on human behavior.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police station is being robbed.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owner of a restaurant is hungry.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519840" y="145080"/>
            <a:ext cx="104223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TextBox 2"/>
          <p:cNvSpPr/>
          <p:nvPr/>
        </p:nvSpPr>
        <p:spPr>
          <a:xfrm>
            <a:off x="360000" y="36000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Irony, Paradox, and Oxymoron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40000" y="1728000"/>
            <a:ext cx="10977840" cy="48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oxymoron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ïëþ"/>
              </a:rPr>
              <a:t>is when you put two contrasting terms together for effect. The two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words should have opposite meanings.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act naturally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frighteningly wonderful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TextBox 4"/>
          <p:cNvSpPr/>
          <p:nvPr/>
        </p:nvSpPr>
        <p:spPr>
          <a:xfrm>
            <a:off x="360000" y="36000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Irony, Paradox, and Oxymoron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540000" y="1728000"/>
            <a:ext cx="10977840" cy="48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paradox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statement that is seemingly contradictory or opposed to common sense, and yet, is perhaps true.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Being in love is beautiful if you learn to welcome and endure the pain that comes with 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Playdays are supposed to be enjoyed by children who are also often scolded for playing a lot.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child is father of the man.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TextBox 5"/>
          <p:cNvSpPr/>
          <p:nvPr/>
        </p:nvSpPr>
        <p:spPr>
          <a:xfrm>
            <a:off x="519840" y="145080"/>
            <a:ext cx="104223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Box 6"/>
          <p:cNvSpPr/>
          <p:nvPr/>
        </p:nvSpPr>
        <p:spPr>
          <a:xfrm>
            <a:off x="360000" y="36000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Irony, Paradox, and Oxymoron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540000" y="936000"/>
            <a:ext cx="10977840" cy="48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ACTIVITY: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Read each item carefully and choose the letter of your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Which of the following is an example of irony?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alone together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 dentist has cavities.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You are like the sun.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the dancing leaves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Which of the following is an example of oxymoron?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The bag was a genuine imitation.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You are the sunshine of my life.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The beautiful sun is painfully hot.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Tommy runs as fast as the cheetah.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Which of the following is an example of an oxymoron?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alone together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The pilot is afraid of heights.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like the sun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 beautiful sunset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What kind of contrasting figure of speech is expressed in this line from Gandhi,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Whatever you do in life will be insignificant, but it is very important that you do it”?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irony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oxymoron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paradox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Simile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What kind of figure of speech is expressed in this line from Plato: “I am the wisest man alive, for I know one thing, and that is that I know nothing”?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irony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paradox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metaphor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Oxymoron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8"/>
          <p:cNvSpPr/>
          <p:nvPr/>
        </p:nvSpPr>
        <p:spPr>
          <a:xfrm>
            <a:off x="519840" y="145080"/>
            <a:ext cx="104223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xtBox 3"/>
          <p:cNvSpPr/>
          <p:nvPr/>
        </p:nvSpPr>
        <p:spPr>
          <a:xfrm>
            <a:off x="360000" y="21600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Irony, Paradox, and Oxymoron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540000" y="936000"/>
            <a:ext cx="10977840" cy="48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ACTIVITY: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Read each item carefully and choose the letter of your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Which of the following is an example of irony?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alone together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C. A dentist has cavities.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You are like the sun.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the dancing leaves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Which of the following is an example of oxymoron?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A. The bag was a genuine imitation.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You are the sunshine of my life.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The beautiful sun is painfully hot.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Tommy runs as fast as the cheetah.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Which of the following is an example of an oxymoron?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A. alone together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The pilot is afraid of heights.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like the sun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 beautiful sunset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What kind of contrasting figure of speech is expressed in this line from Gandhi,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Whatever you do in life will be insignificant, but it is very important that you do it”?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irony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oxymoron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B. paradox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Simile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What kind of figure of speech is expressed in this line from Plato: “I am the wisest man alive, for I know one thing, and that is that I know nothing”?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irony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C. paradox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metaphor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Oxymoron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TextBox 9"/>
          <p:cNvSpPr/>
          <p:nvPr/>
        </p:nvSpPr>
        <p:spPr>
          <a:xfrm>
            <a:off x="519840" y="145080"/>
            <a:ext cx="104223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TextBox 10"/>
          <p:cNvSpPr/>
          <p:nvPr/>
        </p:nvSpPr>
        <p:spPr>
          <a:xfrm>
            <a:off x="360000" y="25200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Irony, Paradox, and Oxymoron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2023-07-10T13:20:15Z</dcterms:modified>
  <cp:revision>185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