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840" cy="6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0720" cy="2790720"/>
          </a:xfrm>
          <a:prstGeom prst="rect">
            <a:avLst/>
          </a:prstGeom>
          <a:ln w="0">
            <a:noFill/>
          </a:ln>
        </p:spPr>
      </p:pic>
      <p:sp>
        <p:nvSpPr>
          <p:cNvPr id="2" name="Rectangle 5"/>
          <p:cNvSpPr/>
          <p:nvPr/>
        </p:nvSpPr>
        <p:spPr>
          <a:xfrm>
            <a:off x="3487320" y="1475280"/>
            <a:ext cx="8696160" cy="3854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160" cy="375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3840" cy="626760"/>
          </a:xfrm>
          <a:prstGeom prst="rect">
            <a:avLst/>
          </a:prstGeom>
          <a:ln w="0">
            <a:noFill/>
          </a:ln>
        </p:spPr>
      </p:pic>
      <p:sp>
        <p:nvSpPr>
          <p:cNvPr id="43" name="Rectangle 7"/>
          <p:cNvSpPr/>
          <p:nvPr/>
        </p:nvSpPr>
        <p:spPr>
          <a:xfrm>
            <a:off x="10868760" y="0"/>
            <a:ext cx="962280" cy="96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6360" cy="1026360"/>
          </a:xfrm>
          <a:prstGeom prst="rect">
            <a:avLst/>
          </a:prstGeom>
          <a:ln w="0">
            <a:noFill/>
          </a:ln>
        </p:spPr>
      </p:pic>
      <p:sp>
        <p:nvSpPr>
          <p:cNvPr id="45" name="TextBox 9"/>
          <p:cNvSpPr/>
          <p:nvPr/>
        </p:nvSpPr>
        <p:spPr>
          <a:xfrm>
            <a:off x="185400" y="6362280"/>
            <a:ext cx="468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3840" cy="626760"/>
          </a:xfrm>
          <a:prstGeom prst="rect">
            <a:avLst/>
          </a:prstGeom>
          <a:ln w="0">
            <a:noFill/>
          </a:ln>
        </p:spPr>
      </p:pic>
      <p:sp>
        <p:nvSpPr>
          <p:cNvPr id="86" name="Rectangle 7"/>
          <p:cNvSpPr/>
          <p:nvPr/>
        </p:nvSpPr>
        <p:spPr>
          <a:xfrm>
            <a:off x="10868760" y="0"/>
            <a:ext cx="962280" cy="96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6360" cy="1026360"/>
          </a:xfrm>
          <a:prstGeom prst="rect">
            <a:avLst/>
          </a:prstGeom>
          <a:ln w="0">
            <a:noFill/>
          </a:ln>
        </p:spPr>
      </p:pic>
      <p:sp>
        <p:nvSpPr>
          <p:cNvPr id="88" name="TextBox 9"/>
          <p:cNvSpPr/>
          <p:nvPr/>
        </p:nvSpPr>
        <p:spPr>
          <a:xfrm>
            <a:off x="185400" y="6362280"/>
            <a:ext cx="468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8160" cy="337644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86920" cy="1309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Pagpasok ng Impluwensiyang Dayuhan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Ang Pakikipagkalakalan ng mga Sinaunang Pilipino </a:t>
            </a:r>
            <a:endParaRPr b="0" lang="en-PH" sz="3600" spc="-1" strike="noStrike">
              <a:latin typeface="Arial"/>
            </a:endParaRPr>
          </a:p>
        </p:txBody>
      </p:sp>
      <p:sp>
        <p:nvSpPr>
          <p:cNvPr id="198" name=""/>
          <p:cNvSpPr/>
          <p:nvPr/>
        </p:nvSpPr>
        <p:spPr>
          <a:xfrm>
            <a:off x="609840" y="1440000"/>
            <a:ext cx="10972080" cy="251964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Naging mahaba ang panahon ng pakikipagkalakalan sa pagitan ng mga Tsino at Pilipino. Ang mga Tsino ay dumarayo rin sa ating bansa upang makipagkalakalan sa ating mga ninuno. Ang kanilang mga kalakal ay payong, gong, tingga, porselana, seda, at iba pa. Ipinagpalit naman ng mga katutubo ang kanilang produktong perlas, tabla, ginto, bulak, at yantok. Iniiwan ng mga Tsino ang kanilang kalakal sa ating mga ninuno nang walang kapalit at sa pagbalik nila ay nakahanda na ang mga pamalit para sa mga iniwang kalakal. Ni minsan ay hindi nandaya o kumuha nang labis sa kanilang ipinagpapalit na kalakal ang mga Pilipino. Kung sakaling kulang naman ang kanilang kalakal na ipinamamalit, sa susunod na punta nila ito pinupunan. Sa tagal ng kanilang pakikipagkalakalan, dumami ang mga himpilan ng kalakalan sa pagitan ng mga Tsino at mga Pilipino sa ating bansa at lumaki na rin ang kanilang pamayanan.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Ang Pakikipagkalakalan ng mga Sinaunang Pilipino </a:t>
            </a:r>
            <a:endParaRPr b="0" lang="en-PH" sz="3600" spc="-1" strike="noStrike">
              <a:latin typeface="Arial"/>
            </a:endParaRPr>
          </a:p>
        </p:txBody>
      </p:sp>
      <p:sp>
        <p:nvSpPr>
          <p:cNvPr id="200" name=""/>
          <p:cNvSpPr/>
          <p:nvPr/>
        </p:nvSpPr>
        <p:spPr>
          <a:xfrm>
            <a:off x="609840" y="1188000"/>
            <a:ext cx="10972080" cy="223164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Bef>
                <a:spcPts val="601"/>
              </a:spcBef>
              <a:spcAft>
                <a:spcPts val="601"/>
              </a:spcAft>
              <a:buNone/>
            </a:pPr>
            <a:r>
              <a:rPr b="1" i="1" lang="en-PH" sz="1400" spc="-1" strike="noStrike">
                <a:solidFill>
                  <a:srgbClr val="000000"/>
                </a:solidFill>
                <a:latin typeface="Lato"/>
                <a:ea typeface="Arial;Arial"/>
              </a:rPr>
              <a:t>Pakikipagkalakalan sa India </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Lato"/>
                <a:ea typeface="Arial;Arial"/>
              </a:rPr>
              <a:t>	</a:t>
            </a:r>
            <a:r>
              <a:rPr b="0" lang="en-PH" sz="1400" spc="-1" strike="noStrike">
                <a:solidFill>
                  <a:srgbClr val="000000"/>
                </a:solidFill>
                <a:latin typeface="Lato"/>
                <a:ea typeface="Arial;Arial"/>
              </a:rPr>
              <a:t>Noong panahon ng Srivijaya (1180 CE) sa Indonesia, naimpluwensiyahan ng India ang mga bansa sa Asya. Ang Sulu at Visayas ang naging sentro ng Imperyong Srivijaya noon sa ating bansa. Naging malawak ang kapangyarihan ng emperador ng Srivijaya at umabot ito sa tangway ng Malay, Sumatra, Ceylon (Sri Lanka ngayon), Java, Celebes (Sulawesi ngayon), at Borneo. </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Lato"/>
                <a:ea typeface="Arial;Arial"/>
              </a:rPr>
              <a:t>	</a:t>
            </a:r>
            <a:r>
              <a:rPr b="0" lang="en-PH" sz="1400" spc="-1" strike="noStrike">
                <a:solidFill>
                  <a:srgbClr val="000000"/>
                </a:solidFill>
                <a:latin typeface="Lato"/>
                <a:ea typeface="Arial;Arial"/>
              </a:rPr>
              <a:t>Walang gaanong ebidensiyang nakalap ang mga arkeologo na magpapatunay na may direktang pakikipagkalakalan ang mga Pilipino sa mga taga-India noon ngunit maraming salitang </a:t>
            </a:r>
            <a:r>
              <a:rPr b="0" i="1" lang="en-PH" sz="1400" spc="-1" strike="noStrike">
                <a:solidFill>
                  <a:srgbClr val="000000"/>
                </a:solidFill>
                <a:latin typeface="Lato"/>
                <a:ea typeface="Arial;Arial"/>
              </a:rPr>
              <a:t>Sanskrit </a:t>
            </a:r>
            <a:r>
              <a:rPr b="0" lang="en-PH" sz="1400" spc="-1" strike="noStrike">
                <a:solidFill>
                  <a:srgbClr val="000000"/>
                </a:solidFill>
                <a:latin typeface="Lato"/>
                <a:ea typeface="Arial;Arial"/>
              </a:rPr>
              <a:t>(wika ng mga Hindu) ang nahalo sa ating wika tulad ng karma, mukha, at saksi. Ang sinaunang paraan ng pagsulat ng mga katutubo ay pinaniniwalaang nagmula rin sa India. </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Lato"/>
                <a:ea typeface="Arial;Arial"/>
              </a:rPr>
              <a:t>	</a:t>
            </a:r>
            <a:r>
              <a:rPr b="0" lang="en-PH" sz="1400" spc="-1" strike="noStrike">
                <a:solidFill>
                  <a:srgbClr val="000000"/>
                </a:solidFill>
                <a:latin typeface="Lato"/>
                <a:ea typeface="Arial;Arial"/>
              </a:rPr>
              <a:t>Ang industriya ng paghahabi ng bulak, paggawa ng barko at bangka, at pagmimina ay natutuhan natin sa mga taga-India. Dinala rin nila ang mga halamang mangga, langka, sampaguita, patola, ampalaya, at marami pang iba. </a:t>
            </a:r>
            <a:endParaRPr b="0" lang="en-PH" sz="1400" spc="-1" strike="noStrike">
              <a:latin typeface="Arial"/>
            </a:endParaRPr>
          </a:p>
        </p:txBody>
      </p:sp>
      <p:pic>
        <p:nvPicPr>
          <p:cNvPr id="201" name="" descr=""/>
          <p:cNvPicPr/>
          <p:nvPr/>
        </p:nvPicPr>
        <p:blipFill>
          <a:blip r:embed="rId1"/>
          <a:stretch/>
        </p:blipFill>
        <p:spPr>
          <a:xfrm>
            <a:off x="3240000" y="3496680"/>
            <a:ext cx="1351440" cy="1428120"/>
          </a:xfrm>
          <a:prstGeom prst="rect">
            <a:avLst/>
          </a:prstGeom>
          <a:ln w="0">
            <a:noFill/>
          </a:ln>
        </p:spPr>
      </p:pic>
      <p:pic>
        <p:nvPicPr>
          <p:cNvPr id="202" name="" descr=""/>
          <p:cNvPicPr/>
          <p:nvPr/>
        </p:nvPicPr>
        <p:blipFill>
          <a:blip r:embed="rId2"/>
          <a:stretch/>
        </p:blipFill>
        <p:spPr>
          <a:xfrm>
            <a:off x="4781520" y="3509280"/>
            <a:ext cx="1158840" cy="1415520"/>
          </a:xfrm>
          <a:prstGeom prst="rect">
            <a:avLst/>
          </a:prstGeom>
          <a:ln w="0">
            <a:noFill/>
          </a:ln>
        </p:spPr>
      </p:pic>
      <p:pic>
        <p:nvPicPr>
          <p:cNvPr id="203" name="" descr=""/>
          <p:cNvPicPr/>
          <p:nvPr/>
        </p:nvPicPr>
        <p:blipFill>
          <a:blip r:embed="rId3"/>
          <a:stretch/>
        </p:blipFill>
        <p:spPr>
          <a:xfrm>
            <a:off x="6060960" y="3485160"/>
            <a:ext cx="1060200" cy="1409400"/>
          </a:xfrm>
          <a:prstGeom prst="rect">
            <a:avLst/>
          </a:prstGeom>
          <a:ln w="0">
            <a:noFill/>
          </a:ln>
        </p:spPr>
      </p:pic>
      <p:pic>
        <p:nvPicPr>
          <p:cNvPr id="204" name="" descr=""/>
          <p:cNvPicPr/>
          <p:nvPr/>
        </p:nvPicPr>
        <p:blipFill>
          <a:blip r:embed="rId4"/>
          <a:stretch/>
        </p:blipFill>
        <p:spPr>
          <a:xfrm>
            <a:off x="7301520" y="3485160"/>
            <a:ext cx="1695960" cy="1439640"/>
          </a:xfrm>
          <a:prstGeom prst="rect">
            <a:avLst/>
          </a:prstGeom>
          <a:ln w="0">
            <a:noFill/>
          </a:ln>
        </p:spPr>
      </p:pic>
      <p:sp>
        <p:nvSpPr>
          <p:cNvPr id="205" name=""/>
          <p:cNvSpPr/>
          <p:nvPr/>
        </p:nvSpPr>
        <p:spPr>
          <a:xfrm>
            <a:off x="613080" y="5040000"/>
            <a:ext cx="10972080" cy="64044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400" spc="-1" strike="noStrike">
                <a:solidFill>
                  <a:srgbClr val="000000"/>
                </a:solidFill>
                <a:latin typeface="Lato"/>
                <a:ea typeface="Arial;Arial"/>
              </a:rPr>
              <a:t>	</a:t>
            </a:r>
            <a:r>
              <a:rPr b="0" lang="en-PH" sz="1400" spc="-1" strike="noStrike">
                <a:solidFill>
                  <a:srgbClr val="000000"/>
                </a:solidFill>
                <a:latin typeface="Lato"/>
                <a:ea typeface="Arial;Arial"/>
              </a:rPr>
              <a:t>Ang pagsusuot ng sarong (sayang tapis), putong sa ulo, pantalong hapit, at burdadong balabal na ginagamit ng mga katutubong Muslim na Pilipino ay sinasabing namana rin natin sa mga Indian. Ang paggamit ng belo at kordon, at pagsaboy ng bigas sa kasal ay kaugalian din nila (Hinduismo ang kanilang relihiyon). Dito lamang sa Pilipinas sa mga bansang Katoliko ang may kaugaliang ganito.</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Ang Pakikipagkalakalan ng mga Sinaunang Pilipino </a:t>
            </a:r>
            <a:endParaRPr b="0" lang="en-PH" sz="3600" spc="-1" strike="noStrike">
              <a:latin typeface="Arial"/>
            </a:endParaRPr>
          </a:p>
        </p:txBody>
      </p:sp>
      <p:sp>
        <p:nvSpPr>
          <p:cNvPr id="207" name=""/>
          <p:cNvSpPr/>
          <p:nvPr/>
        </p:nvSpPr>
        <p:spPr>
          <a:xfrm>
            <a:off x="609840" y="1440000"/>
            <a:ext cx="10972080" cy="262152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Bef>
                <a:spcPts val="601"/>
              </a:spcBef>
              <a:spcAft>
                <a:spcPts val="601"/>
              </a:spcAft>
              <a:buNone/>
            </a:pPr>
            <a:r>
              <a:rPr b="1" i="1" lang="en-PH" sz="1800" spc="-1" strike="noStrike">
                <a:solidFill>
                  <a:srgbClr val="000000"/>
                </a:solidFill>
                <a:latin typeface="Lato"/>
                <a:ea typeface="Arial;Arial"/>
              </a:rPr>
              <a:t>Pakikipagkalakalan sa Hapon</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Ayon sa Shoku Nihongi, ang sinaunang pahayagan ng mga Hapon, dumayo noon ang mga Pilipino sa Kyushu (ang unang pangalan ng Japan) upang makipagkalakalan. Gayundin ang ginawa ng mga Hapon sa ating bansa. Tinuruan ang mga sinaunang Pilipino ng fish culture (pag-aalaga o pagpaparami ng mga isda) ng mga Hapones.</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mga sinaunang Pilipino ay nakipag-ugnayan sa mga bansang Asyano sa pamamagitan ng pakikipagkalakalan. Ang pagdating ng mga dayuhan ay may dalang pagbabago sa mga kinagisnang kagawian at paniniwala ng ating mga ninuno. Kaya masasabi na may epekto sa pamumuhay ng mga sinaunang Pilipino ang mga natutuhan sa mga bansang Asyano.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PAGSASANAY</a:t>
            </a:r>
            <a:endParaRPr b="0" lang="en-PH" sz="3600" spc="-1" strike="noStrike">
              <a:latin typeface="Arial"/>
            </a:endParaRPr>
          </a:p>
        </p:txBody>
      </p:sp>
      <p:sp>
        <p:nvSpPr>
          <p:cNvPr id="209" name="PlaceHolder 2"/>
          <p:cNvSpPr>
            <a:spLocks noGrp="1"/>
          </p:cNvSpPr>
          <p:nvPr>
            <p:ph type="subTitle"/>
          </p:nvPr>
        </p:nvSpPr>
        <p:spPr>
          <a:xfrm>
            <a:off x="609480" y="1604520"/>
            <a:ext cx="10972080" cy="3976920"/>
          </a:xfrm>
          <a:prstGeom prst="rect">
            <a:avLst/>
          </a:prstGeom>
          <a:noFill/>
          <a:ln w="0">
            <a:noFill/>
          </a:ln>
        </p:spPr>
        <p:txBody>
          <a:bodyPr lIns="0" rIns="0" tIns="0" bIns="0" anchor="t">
            <a:noAutofit/>
          </a:bodyPr>
          <a:p>
            <a:pPr marL="216000" indent="-216000">
              <a:lnSpc>
                <a:spcPct val="100000"/>
              </a:lnSpc>
              <a:spcBef>
                <a:spcPts val="601"/>
              </a:spcBef>
              <a:spcAft>
                <a:spcPts val="601"/>
              </a:spcAft>
              <a:buClr>
                <a:srgbClr val="000000"/>
              </a:buClr>
              <a:buSzPct val="45000"/>
              <a:buFont typeface="Wingdings" charset="2"/>
              <a:buChar char=""/>
            </a:pPr>
            <a:r>
              <a:rPr b="0" lang="en-PH" sz="1800" spc="-1" strike="noStrike">
                <a:solidFill>
                  <a:srgbClr val="000000"/>
                </a:solidFill>
                <a:latin typeface="Lato"/>
                <a:ea typeface="Arial;Arial"/>
              </a:rPr>
              <a:t>1. Ibigay ang tatlong (3) lahi na nakipagkalakalan sa mga sinaunang Pilipino.</a:t>
            </a:r>
            <a:endParaRPr b="0" lang="en-PH" sz="1800" spc="-1" strike="noStrike">
              <a:latin typeface="Arial"/>
            </a:endParaRPr>
          </a:p>
          <a:p>
            <a:pPr marL="216000" indent="-216000">
              <a:lnSpc>
                <a:spcPct val="100000"/>
              </a:lnSpc>
              <a:spcBef>
                <a:spcPts val="601"/>
              </a:spcBef>
              <a:spcAft>
                <a:spcPts val="601"/>
              </a:spcAft>
              <a:buClr>
                <a:srgbClr val="000000"/>
              </a:buClr>
              <a:buSzPct val="45000"/>
              <a:buFont typeface="Wingdings" charset="2"/>
              <a:buChar char=""/>
            </a:pPr>
            <a:r>
              <a:rPr b="0" lang="en-PH" sz="1800" spc="-1" strike="noStrike">
                <a:solidFill>
                  <a:srgbClr val="000000"/>
                </a:solidFill>
                <a:latin typeface="Lato"/>
                <a:ea typeface="Arial;Arial"/>
              </a:rPr>
              <a:t>2. Magbigay ng halimbawa ng mga sinaunang paniniwala at tradisyon ng mga Pilipino.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SUSI NG PAGWAWASTO</a:t>
            </a:r>
            <a:endParaRPr b="0" lang="en-PH" sz="3600" spc="-1" strike="noStrike">
              <a:latin typeface="Arial"/>
            </a:endParaRPr>
          </a:p>
        </p:txBody>
      </p:sp>
      <p:sp>
        <p:nvSpPr>
          <p:cNvPr id="211" name="PlaceHolder 2"/>
          <p:cNvSpPr>
            <a:spLocks noGrp="1"/>
          </p:cNvSpPr>
          <p:nvPr>
            <p:ph type="subTitle"/>
          </p:nvPr>
        </p:nvSpPr>
        <p:spPr>
          <a:xfrm>
            <a:off x="609480" y="1604520"/>
            <a:ext cx="10972080" cy="3976920"/>
          </a:xfrm>
          <a:prstGeom prst="rect">
            <a:avLst/>
          </a:prstGeom>
          <a:noFill/>
          <a:ln w="0">
            <a:noFill/>
          </a:ln>
        </p:spPr>
        <p:txBody>
          <a:bodyPr lIns="0" rIns="0" tIns="0" bIns="0" anchor="t">
            <a:noAutofit/>
          </a:bodyPr>
          <a:p>
            <a:pPr algn="just">
              <a:lnSpc>
                <a:spcPct val="100000"/>
              </a:lnSpc>
              <a:buNone/>
            </a:pPr>
            <a:r>
              <a:rPr b="0" lang="en-PH" sz="1800" spc="-1" strike="noStrike">
                <a:latin typeface="Lato"/>
              </a:rPr>
              <a:t>1. Arabe, Tsino at Indian</a:t>
            </a:r>
            <a:endParaRPr b="0" lang="en-PH" sz="1800" spc="-1" strike="noStrike">
              <a:latin typeface="Arial"/>
            </a:endParaRPr>
          </a:p>
          <a:p>
            <a:pPr algn="just">
              <a:lnSpc>
                <a:spcPct val="100000"/>
              </a:lnSpc>
              <a:buNone/>
            </a:pPr>
            <a:r>
              <a:rPr b="0" lang="en-PH" sz="1800" spc="-1" strike="noStrike">
                <a:latin typeface="Lato"/>
              </a:rPr>
              <a:t>2. Sinaunang Paniniwala at Tradisyon:</a:t>
            </a:r>
            <a:endParaRPr b="0" lang="en-PH" sz="1800" spc="-1" strike="noStrike">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rial;Arial"/>
              </a:rPr>
              <a:t>Pamamanhikan </a:t>
            </a:r>
            <a:r>
              <a:rPr b="0" lang="en-PH" sz="1800" spc="-1" strike="noStrike">
                <a:solidFill>
                  <a:srgbClr val="000000"/>
                </a:solidFill>
                <a:latin typeface="Lato"/>
                <a:ea typeface="Arial;Arial"/>
              </a:rPr>
              <a:t>– matapos mapasagot ng “oo” ng lalaki ang babaeng kaniyang nililigawan at pumayag itong sila ay magpakasal, magkakaroon ng pamamanhikan.</a:t>
            </a:r>
            <a:endParaRPr b="0" lang="en-PH" sz="1800" spc="-1" strike="noStrike">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rial;Arial"/>
              </a:rPr>
              <a:t>Bigay-kaya o </a:t>
            </a:r>
            <a:r>
              <a:rPr b="1" i="1" lang="en-PH" sz="1800" spc="-1" strike="noStrike">
                <a:solidFill>
                  <a:srgbClr val="000000"/>
                </a:solidFill>
                <a:latin typeface="Lato"/>
                <a:ea typeface="Arial;Arial"/>
              </a:rPr>
              <a:t>Dote </a:t>
            </a:r>
            <a:r>
              <a:rPr b="0" lang="en-PH" sz="1800" spc="-1" strike="noStrike">
                <a:solidFill>
                  <a:srgbClr val="000000"/>
                </a:solidFill>
                <a:latin typeface="Lato"/>
                <a:ea typeface="Arial;Arial"/>
              </a:rPr>
              <a:t>– kapag malapit na ang kasal, nagkakaloob din ang lalaki ng bigay-kaya o </a:t>
            </a:r>
            <a:r>
              <a:rPr b="0" i="1" lang="en-PH" sz="1800" spc="-1" strike="noStrike">
                <a:solidFill>
                  <a:srgbClr val="000000"/>
                </a:solidFill>
                <a:latin typeface="Lato"/>
                <a:ea typeface="Arial;Arial"/>
              </a:rPr>
              <a:t>dote </a:t>
            </a:r>
            <a:r>
              <a:rPr b="0" lang="en-PH" sz="1800" spc="-1" strike="noStrike">
                <a:solidFill>
                  <a:srgbClr val="000000"/>
                </a:solidFill>
                <a:latin typeface="Lato"/>
                <a:ea typeface="Arial;Arial"/>
              </a:rPr>
              <a:t>sa pamilya ng babae. Maaari itong pera, ginto, ari-arian, o anumang mahahalagang bagay.</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Kapag ang lalaki ay nag-asawa na, ibinibigay niya ang kaniyang kinikita sa kaniyang asawa. Ang babae ang humahawak ng pera at inilalaan ito ayon sa pangangailangan at pagkakagastusan.</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Atbp.</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p:nvPr>
        </p:nvSpPr>
        <p:spPr>
          <a:xfrm>
            <a:off x="609480" y="2000520"/>
            <a:ext cx="11089800" cy="235476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txBody>
          <a:bodyPr lIns="0" rIns="0" tIns="0" bIns="0" anchor="ctr">
            <a:normAutofit/>
          </a:bodyPr>
          <a:p>
            <a:pPr algn="just">
              <a:lnSpc>
                <a:spcPct val="100000"/>
              </a:lnSpc>
              <a:spcBef>
                <a:spcPts val="601"/>
              </a:spcBef>
              <a:spcAft>
                <a:spcPts val="601"/>
              </a:spcAft>
              <a:buNone/>
            </a:pPr>
            <a:r>
              <a:rPr b="0" lang="en-PH" sz="3000" spc="-1" strike="noStrike">
                <a:solidFill>
                  <a:srgbClr val="000000"/>
                </a:solidFill>
                <a:latin typeface="Lato"/>
                <a:ea typeface="Arial;Arial"/>
              </a:rPr>
              <a:t>Hindi maitatanggi ang naging impluwensiya ng dayuhang kultura sa ating lipunan. Ang impluwensiyang ito ay nagsimula sa panahong ang Pilipinas ay binubuo pa lamang ng mga nagsasariling komunidad na may kani-kaniyang kultura, paniniwala, at uri ng pamumuhay.</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Mga Sinaunang Paniniwala at Tradisyon</a:t>
            </a:r>
            <a:endParaRPr b="0" lang="en-PH" sz="3600" spc="-1" strike="noStrike">
              <a:latin typeface="Arial"/>
            </a:endParaRPr>
          </a:p>
        </p:txBody>
      </p:sp>
      <p:sp>
        <p:nvSpPr>
          <p:cNvPr id="170" name="PlaceHolder 2"/>
          <p:cNvSpPr>
            <a:spLocks noGrp="1"/>
          </p:cNvSpPr>
          <p:nvPr>
            <p:ph type="subTitle"/>
          </p:nvPr>
        </p:nvSpPr>
        <p:spPr>
          <a:xfrm>
            <a:off x="609480" y="1316520"/>
            <a:ext cx="10972080" cy="109728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ating mga ninuno ay naniwala sa isang kataas-taasang nilikha na kinikilala nilang Bathalang Maykapal. Naniwala sila na si </a:t>
            </a:r>
            <a:r>
              <a:rPr b="1" i="1" lang="en-PH" sz="1800" spc="-1" strike="noStrike">
                <a:solidFill>
                  <a:srgbClr val="000000"/>
                </a:solidFill>
                <a:latin typeface="Lato"/>
                <a:ea typeface="Arial;Arial"/>
              </a:rPr>
              <a:t>Bathala</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ang may likha ng lahat ng bagay sa mundo. </a:t>
            </a:r>
            <a:r>
              <a:rPr b="1" i="1" lang="en-PH" sz="1800" spc="-1" strike="noStrike">
                <a:solidFill>
                  <a:srgbClr val="000000"/>
                </a:solidFill>
                <a:latin typeface="Lato"/>
                <a:ea typeface="Arial;Arial"/>
              </a:rPr>
              <a:t>Laon</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o </a:t>
            </a:r>
            <a:r>
              <a:rPr b="1" i="1" lang="en-PH" sz="1800" spc="-1" strike="noStrike">
                <a:solidFill>
                  <a:srgbClr val="000000"/>
                </a:solidFill>
                <a:latin typeface="Lato"/>
                <a:ea typeface="Arial;Arial"/>
              </a:rPr>
              <a:t>Abba</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ang tawag sa kaniya ng mga Bisaya, </a:t>
            </a:r>
            <a:r>
              <a:rPr b="1" i="1" lang="en-PH" sz="1800" spc="-1" strike="noStrike">
                <a:solidFill>
                  <a:srgbClr val="000000"/>
                </a:solidFill>
                <a:latin typeface="Lato"/>
                <a:ea typeface="Arial;Arial"/>
              </a:rPr>
              <a:t>Ikasi</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ng mga Zambal, </a:t>
            </a:r>
            <a:r>
              <a:rPr b="1" i="1" lang="en-PH" sz="1800" spc="-1" strike="noStrike">
                <a:solidFill>
                  <a:srgbClr val="000000"/>
                </a:solidFill>
                <a:latin typeface="Lato"/>
                <a:ea typeface="Arial;Arial"/>
              </a:rPr>
              <a:t>Gugurang</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ng mga Bikolano, at </a:t>
            </a:r>
            <a:r>
              <a:rPr b="1" i="1" lang="en-PH" sz="1800" spc="-1" strike="noStrike">
                <a:solidFill>
                  <a:srgbClr val="000000"/>
                </a:solidFill>
                <a:latin typeface="Lato"/>
                <a:ea typeface="Arial;Arial"/>
              </a:rPr>
              <a:t>Kabunian</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naman ng mga Ilokano at Ifugao.</a:t>
            </a:r>
            <a:endParaRPr b="0" lang="en-PH" sz="1800" spc="-1" strike="noStrike">
              <a:latin typeface="Arial"/>
            </a:endParaRPr>
          </a:p>
        </p:txBody>
      </p:sp>
      <p:pic>
        <p:nvPicPr>
          <p:cNvPr id="171" name="" descr=""/>
          <p:cNvPicPr/>
          <p:nvPr/>
        </p:nvPicPr>
        <p:blipFill>
          <a:blip r:embed="rId1"/>
          <a:stretch/>
        </p:blipFill>
        <p:spPr>
          <a:xfrm>
            <a:off x="8382960" y="2700000"/>
            <a:ext cx="2416680" cy="2502000"/>
          </a:xfrm>
          <a:prstGeom prst="rect">
            <a:avLst/>
          </a:prstGeom>
          <a:ln w="0">
            <a:noFill/>
          </a:ln>
        </p:spPr>
      </p:pic>
      <p:sp>
        <p:nvSpPr>
          <p:cNvPr id="172" name=""/>
          <p:cNvSpPr/>
          <p:nvPr/>
        </p:nvSpPr>
        <p:spPr>
          <a:xfrm>
            <a:off x="609840" y="2576880"/>
            <a:ext cx="7309800" cy="145476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ating mga ninuno ay naniwala na may buhay sa kabilang daigdig kaya ang espiritu ng mga namatay ay kanilang sinasamba. Naniwala sila na kahalubilo nila ang mga espiritu sa pang-araw-araw na buhay. Bilang tanda ng pagsamba ay umukit ang ating mga ninuno ng mga bagay sa anyo ng tao na tinawag na </a:t>
            </a:r>
            <a:r>
              <a:rPr b="1" i="1" lang="en-PH" sz="1800" spc="-1" strike="noStrike">
                <a:solidFill>
                  <a:srgbClr val="000000"/>
                </a:solidFill>
                <a:latin typeface="Lato"/>
                <a:ea typeface="Arial;Arial"/>
              </a:rPr>
              <a:t>anito</a:t>
            </a:r>
            <a:r>
              <a:rPr b="0" lang="en-PH" sz="1800" spc="-1" strike="noStrike">
                <a:solidFill>
                  <a:srgbClr val="000000"/>
                </a:solidFill>
                <a:latin typeface="Lato"/>
                <a:ea typeface="Arial;Arial"/>
              </a:rPr>
              <a:t>. Hinahandugan nila ito ng alay. </a:t>
            </a:r>
            <a:endParaRPr b="0" lang="en-PH" sz="1800" spc="-1" strike="noStrike">
              <a:latin typeface="Arial"/>
            </a:endParaRPr>
          </a:p>
        </p:txBody>
      </p:sp>
      <p:sp>
        <p:nvSpPr>
          <p:cNvPr id="173" name=""/>
          <p:cNvSpPr/>
          <p:nvPr/>
        </p:nvSpPr>
        <p:spPr>
          <a:xfrm>
            <a:off x="610200" y="4160880"/>
            <a:ext cx="7309800" cy="82296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Sinasamba rin ng ating mga ninuno ang kalikasan tulad ng ilog, bundok, bukid, punongkahoy, buwan, bituin, hayop, halaman, at iba pa kaya sinabing ang relihiyon nila ay </a:t>
            </a:r>
            <a:r>
              <a:rPr b="1" i="1" lang="en-PH" sz="1800" spc="-1" strike="noStrike">
                <a:solidFill>
                  <a:srgbClr val="000000"/>
                </a:solidFill>
                <a:latin typeface="Lato"/>
                <a:ea typeface="Arial;Arial"/>
              </a:rPr>
              <a:t>animismo</a:t>
            </a:r>
            <a:r>
              <a:rPr b="0" lang="en-PH" sz="1800" spc="-1" strike="noStrike">
                <a:solidFill>
                  <a:srgbClr val="000000"/>
                </a:solidFill>
                <a:latin typeface="Lato"/>
                <a:ea typeface="Arial;Arial"/>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Mga Sinaunang Paniniwala at Tradisyon</a:t>
            </a:r>
            <a:endParaRPr b="0" lang="en-PH" sz="3600" spc="-1" strike="noStrike">
              <a:latin typeface="Arial"/>
            </a:endParaRPr>
          </a:p>
        </p:txBody>
      </p:sp>
      <p:sp>
        <p:nvSpPr>
          <p:cNvPr id="175" name="PlaceHolder 2"/>
          <p:cNvSpPr>
            <a:spLocks noGrp="1"/>
          </p:cNvSpPr>
          <p:nvPr>
            <p:ph type="subTitle"/>
          </p:nvPr>
        </p:nvSpPr>
        <p:spPr>
          <a:xfrm>
            <a:off x="609480" y="1136520"/>
            <a:ext cx="10972080" cy="174312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txBody>
          <a:bodyPr lIns="0" rIns="0" tIns="0" bIns="0" anchor="t">
            <a:noAutofit/>
          </a:bodyPr>
          <a:p>
            <a:pPr algn="just">
              <a:lnSpc>
                <a:spcPct val="100000"/>
              </a:lnSpc>
              <a:spcBef>
                <a:spcPts val="601"/>
              </a:spcBef>
              <a:spcAft>
                <a:spcPts val="601"/>
              </a:spcAft>
              <a:buNone/>
            </a:pPr>
            <a:r>
              <a:rPr b="1" i="1" lang="en-PH" sz="1400" spc="-1" strike="noStrike">
                <a:solidFill>
                  <a:srgbClr val="000000"/>
                </a:solidFill>
                <a:latin typeface="Lato"/>
                <a:ea typeface="Arial;Arial"/>
              </a:rPr>
              <a:t>Paraan ng Pagsamba</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Lato"/>
                <a:ea typeface="Arial;Arial"/>
              </a:rPr>
              <a:t>	</a:t>
            </a:r>
            <a:r>
              <a:rPr b="0" lang="en-PH" sz="1400" spc="-1" strike="noStrike">
                <a:solidFill>
                  <a:srgbClr val="000000"/>
                </a:solidFill>
                <a:latin typeface="Lato"/>
                <a:ea typeface="Arial;Arial"/>
              </a:rPr>
              <a:t>Nagbibigay ng alay at sakripisyo ang ating mga ninuno sa kanilang mga anito. Ang mga ito ay sinasabayan ng seremonya na pinangungunahan ng mga “</a:t>
            </a:r>
            <a:r>
              <a:rPr b="1" i="1" lang="en-PH" sz="1400" spc="-1" strike="noStrike">
                <a:solidFill>
                  <a:srgbClr val="000000"/>
                </a:solidFill>
                <a:latin typeface="Lato"/>
                <a:ea typeface="Arial;Arial"/>
              </a:rPr>
              <a:t>babaylan</a:t>
            </a:r>
            <a:r>
              <a:rPr b="0" lang="en-PH" sz="1400" spc="-1" strike="noStrike">
                <a:solidFill>
                  <a:srgbClr val="000000"/>
                </a:solidFill>
                <a:latin typeface="Lato"/>
                <a:ea typeface="Arial;Arial"/>
              </a:rPr>
              <a:t>” o “</a:t>
            </a:r>
            <a:r>
              <a:rPr b="1" i="1" lang="en-PH" sz="1400" spc="-1" strike="noStrike">
                <a:solidFill>
                  <a:srgbClr val="000000"/>
                </a:solidFill>
                <a:latin typeface="Lato"/>
                <a:ea typeface="Arial;Arial"/>
              </a:rPr>
              <a:t>katalonan</a:t>
            </a:r>
            <a:r>
              <a:rPr b="0" lang="en-PH" sz="1400" spc="-1" strike="noStrike">
                <a:solidFill>
                  <a:srgbClr val="000000"/>
                </a:solidFill>
                <a:latin typeface="Lato"/>
                <a:ea typeface="Arial;Arial"/>
              </a:rPr>
              <a:t>.” Sila ang katumbas ng mga pari sa ngayon.</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Lato"/>
                <a:ea typeface="Arial;Arial"/>
              </a:rPr>
              <a:t>	</a:t>
            </a:r>
            <a:r>
              <a:rPr b="0" lang="en-PH" sz="1400" spc="-1" strike="noStrike">
                <a:solidFill>
                  <a:srgbClr val="000000"/>
                </a:solidFill>
                <a:latin typeface="Lato"/>
                <a:ea typeface="Arial;Arial"/>
              </a:rPr>
              <a:t>Ang mga babaylan ang nangunguna sa mga seremonya habang ang ating ninuno ay nagsasayawan at nagkakantahan ng papuri sa kanilang mga anito at kay Bathala. Ang kanilang handog ay mga bulaklak, pagkain, prutas, at hayop tulad ng baboy, kambing, at manok. Pandot ang tawag sa ganitong seremonya. Isinasagawa nila ang pagsamba sa mga yungib, burol, o sa mga gilid ng tahanan. Ang rituwal ng ating mga ninuno ay nababatay sa kanilang mga pamahiin at paniniwala.</a:t>
            </a:r>
            <a:endParaRPr b="0" lang="en-PH" sz="1400" spc="-1" strike="noStrike">
              <a:latin typeface="Arial"/>
            </a:endParaRPr>
          </a:p>
        </p:txBody>
      </p:sp>
      <p:sp>
        <p:nvSpPr>
          <p:cNvPr id="176" name=""/>
          <p:cNvSpPr/>
          <p:nvPr/>
        </p:nvSpPr>
        <p:spPr>
          <a:xfrm>
            <a:off x="609840" y="2936880"/>
            <a:ext cx="10972080" cy="271656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Bef>
                <a:spcPts val="601"/>
              </a:spcBef>
              <a:spcAft>
                <a:spcPts val="601"/>
              </a:spcAft>
              <a:buNone/>
            </a:pPr>
            <a:r>
              <a:rPr b="1" i="1" lang="en-PH" sz="1400" spc="-1" strike="noStrike">
                <a:solidFill>
                  <a:srgbClr val="000000"/>
                </a:solidFill>
                <a:latin typeface="Lato"/>
                <a:ea typeface="Arial;Arial"/>
              </a:rPr>
              <a:t>Mga Kagawian sa Pag-aaral</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Noong una, walang paaralan ang ating mga ninuno. Ang sistema ng pag-aaral ay </a:t>
            </a:r>
            <a:r>
              <a:rPr b="1" lang="en-PH" sz="1400" spc="-1" strike="noStrike">
                <a:solidFill>
                  <a:srgbClr val="000000"/>
                </a:solidFill>
                <a:latin typeface="Arial;Arial"/>
                <a:ea typeface="Arial;Arial"/>
              </a:rPr>
              <a:t>hindi pormal</a:t>
            </a:r>
            <a:r>
              <a:rPr b="0" lang="en-PH" sz="1400" spc="-1" strike="noStrike">
                <a:solidFill>
                  <a:srgbClr val="000000"/>
                </a:solidFill>
                <a:latin typeface="Arial;Arial"/>
                <a:ea typeface="Arial;Arial"/>
              </a:rPr>
              <a:t>. Nagturo ang ating mga ninuno sa pamamagitan ng pagkukuwento, panitikan, musika, at iba pang sining. Ang mga bata ay sa tahanan lamang nag-aaral. Ang kanilang mga guro ay ang kanilang mga magulang at </a:t>
            </a:r>
            <a:r>
              <a:rPr b="0" i="1" lang="en-PH" sz="1400" spc="-1" strike="noStrike">
                <a:solidFill>
                  <a:srgbClr val="000000"/>
                </a:solidFill>
                <a:latin typeface="Arial;Arial"/>
                <a:ea typeface="Arial;Arial"/>
              </a:rPr>
              <a:t>agurang </a:t>
            </a:r>
            <a:r>
              <a:rPr b="0" lang="en-PH" sz="1400" spc="-1" strike="noStrike">
                <a:solidFill>
                  <a:srgbClr val="000000"/>
                </a:solidFill>
                <a:latin typeface="Arial;Arial"/>
                <a:ea typeface="Arial;Arial"/>
              </a:rPr>
              <a:t>o mga nakatatanda sa tribu. Sila ay tinuturuan ng pagbasa, pagsulat, pag-awit, pagbibilang, pagsamba, gayundin ang mga kaugalian, tamang pagkilos, at pakikisalamuha sa kapuwa. </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Ang mga lalaki ay tinuruang makipaglaban, magsaka, mangaso, maglayag, mangisda, at mag-alaga ng hayop. Tinuruan din silang gumawa ng mga kagamitan sa pakikidigma tulad ng sibat. Ang mga babae naman ay tinuruang maghabi, manahi, magluto, at ibang gawaing bahay. Tinuruan din sila ng kanilang ina tungkol sa pansariling kalinisan at paghahanda sa pagiging ina. </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Nang lumaon ay nagkaroon ng pormal na paaralan. Ito ay tinawag na </a:t>
            </a:r>
            <a:r>
              <a:rPr b="1" lang="en-PH" sz="1400" spc="-1" strike="noStrike">
                <a:solidFill>
                  <a:srgbClr val="000000"/>
                </a:solidFill>
                <a:latin typeface="Arial;Arial"/>
                <a:ea typeface="Arial;Arial"/>
              </a:rPr>
              <a:t>bothoan</a:t>
            </a:r>
            <a:r>
              <a:rPr b="0" lang="en-PH" sz="1400" spc="-1" strike="noStrike">
                <a:solidFill>
                  <a:srgbClr val="000000"/>
                </a:solidFill>
                <a:latin typeface="Arial;Arial"/>
                <a:ea typeface="Arial;Arial"/>
              </a:rPr>
              <a:t>. Ito ay natagpuan sa Panay. Itinuro dito ang wikang </a:t>
            </a:r>
            <a:r>
              <a:rPr b="0" i="1" lang="en-PH" sz="1400" spc="-1" strike="noStrike">
                <a:solidFill>
                  <a:srgbClr val="000000"/>
                </a:solidFill>
                <a:latin typeface="Arial;Arial"/>
                <a:ea typeface="Arial;Arial"/>
              </a:rPr>
              <a:t>Sanskrit</a:t>
            </a:r>
            <a:r>
              <a:rPr b="0" lang="en-PH" sz="1400" spc="-1" strike="noStrike">
                <a:solidFill>
                  <a:srgbClr val="000000"/>
                </a:solidFill>
                <a:latin typeface="Arial;Arial"/>
                <a:ea typeface="Arial;Arial"/>
              </a:rPr>
              <a:t>, pagbasa, pagsulat, aritmetika, at paggamit ng sandata. Itinuro din ang paraan ng pagkuha ng anting-anting o lubus.</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Marunong bumasa at sumulat ang ating mga ninuno noong unang panahon. Patunay nito ang </a:t>
            </a:r>
            <a:r>
              <a:rPr b="1" i="1" lang="en-PH" sz="1400" spc="-1" strike="noStrike">
                <a:solidFill>
                  <a:srgbClr val="000000"/>
                </a:solidFill>
                <a:latin typeface="Arial;Arial"/>
                <a:ea typeface="Arial;Arial"/>
              </a:rPr>
              <a:t>artifacts</a:t>
            </a:r>
            <a:r>
              <a:rPr b="0" i="1"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o mga sinaunang kagamitan na natagpuan ng mga mananaliksik. Ang mga ito ay mayroong mga ukit ng baybayin ng mga sinaunang Pilipino.</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Mga Sinaunang Paniniwala at Tradisyon</a:t>
            </a:r>
            <a:endParaRPr b="0" lang="en-PH" sz="3600" spc="-1" strike="noStrike">
              <a:latin typeface="Arial"/>
            </a:endParaRPr>
          </a:p>
        </p:txBody>
      </p:sp>
      <p:sp>
        <p:nvSpPr>
          <p:cNvPr id="178" name=""/>
          <p:cNvSpPr/>
          <p:nvPr/>
        </p:nvSpPr>
        <p:spPr>
          <a:xfrm>
            <a:off x="609840" y="1260000"/>
            <a:ext cx="10972080" cy="202788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Bef>
                <a:spcPts val="601"/>
              </a:spcBef>
              <a:spcAft>
                <a:spcPts val="601"/>
              </a:spcAft>
              <a:buNone/>
            </a:pPr>
            <a:r>
              <a:rPr b="1" i="1" lang="en-PH" sz="1400" spc="-1" strike="noStrike">
                <a:solidFill>
                  <a:srgbClr val="000000"/>
                </a:solidFill>
                <a:latin typeface="Lato"/>
                <a:ea typeface="Arial;Arial"/>
              </a:rPr>
              <a:t>Mga Kagawian sa Pamilya</a:t>
            </a:r>
            <a:endParaRPr b="0" lang="en-PH" sz="1400" spc="-1" strike="noStrike">
              <a:latin typeface="Arial"/>
            </a:endParaRPr>
          </a:p>
          <a:p>
            <a:pPr algn="just">
              <a:lnSpc>
                <a:spcPct val="100000"/>
              </a:lnSpc>
              <a:spcAft>
                <a:spcPts val="601"/>
              </a:spcAft>
              <a:buNone/>
            </a:pPr>
            <a:r>
              <a:rPr b="0"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Kapag ang lalaki ay nag-asawa na, ibinibigay niya ang kaniyang kinikita sa kaniyang asawa. Ang babae ang humahawak ng pera at inilalaan ito ayon sa pangangailangan at pagkakagastusan. </a:t>
            </a:r>
            <a:endParaRPr b="0" lang="en-PH" sz="1400" spc="-1" strike="noStrike">
              <a:latin typeface="Arial"/>
            </a:endParaRPr>
          </a:p>
          <a:p>
            <a:pPr algn="just">
              <a:lnSpc>
                <a:spcPct val="100000"/>
              </a:lnSpc>
              <a:spcAft>
                <a:spcPts val="499"/>
              </a:spcAft>
              <a:buNone/>
            </a:pPr>
            <a:r>
              <a:rPr b="0"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Iginagalang ng lalaki ang kaniyang asawa sa paglalakad. Ang babae ang nauuna kaysa sa lalaki. Pinaniniwalaang kagaspangan ng ugali para sa isang lalaki kapag nauna siya sa kasamang babae sa paglalakad. Kung ang pamilya naman ang naglalakad, ang ina at ang mga anak na babae ang nauuna kaysa sa ama at mga anak na lalaki. Ito ay upang mapangalagaan ng mga lalaki ang kapakanan at kaligtasan nila kung sakaling may panganib sa daraanan.</a:t>
            </a:r>
            <a:endParaRPr b="0" lang="en-PH" sz="1400" spc="-1" strike="noStrike">
              <a:latin typeface="Arial"/>
            </a:endParaRPr>
          </a:p>
          <a:p>
            <a:pPr algn="just">
              <a:lnSpc>
                <a:spcPct val="100000"/>
              </a:lnSpc>
              <a:spcAft>
                <a:spcPts val="499"/>
              </a:spcAft>
              <a:buNone/>
            </a:pPr>
            <a:r>
              <a:rPr b="0" lang="en-PH" sz="1400" spc="-1" strike="noStrike">
                <a:solidFill>
                  <a:srgbClr val="000000"/>
                </a:solidFill>
                <a:latin typeface="Arial;Arial"/>
                <a:ea typeface="Arial;Arial"/>
              </a:rPr>
              <a:t>	</a:t>
            </a:r>
            <a:r>
              <a:rPr b="0" lang="en-PH" sz="1400" spc="-1" strike="noStrike">
                <a:solidFill>
                  <a:srgbClr val="000000"/>
                </a:solidFill>
                <a:latin typeface="Arial;Arial"/>
                <a:ea typeface="Arial;Arial"/>
              </a:rPr>
              <a:t>Ang ina ng tahanan ay siyang namamahala ng lahat ng pangangailangan ng pamilya. Siya rin ang tagapamahagi ng kayamanan. Kailangan ding isangguni sa kaniya ang anumang mahahalagang bagay na gagampanan ng iba pang kasapi ng pamilya.</a:t>
            </a:r>
            <a:endParaRPr b="0" lang="en-PH" sz="1400" spc="-1" strike="noStrike">
              <a:latin typeface="Arial"/>
            </a:endParaRPr>
          </a:p>
        </p:txBody>
      </p:sp>
      <p:sp>
        <p:nvSpPr>
          <p:cNvPr id="179" name=""/>
          <p:cNvSpPr/>
          <p:nvPr/>
        </p:nvSpPr>
        <p:spPr>
          <a:xfrm>
            <a:off x="610200" y="3384000"/>
            <a:ext cx="10972080" cy="197964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Bef>
                <a:spcPts val="601"/>
              </a:spcBef>
              <a:spcAft>
                <a:spcPts val="499"/>
              </a:spcAft>
              <a:buNone/>
            </a:pPr>
            <a:r>
              <a:rPr b="1" i="1" lang="en-PH" sz="1400" spc="-1" strike="noStrike">
                <a:solidFill>
                  <a:srgbClr val="000000"/>
                </a:solidFill>
                <a:latin typeface="Lato"/>
                <a:ea typeface="Arial;Arial"/>
              </a:rPr>
              <a:t>Mga Kagawian sa Kasal</a:t>
            </a:r>
            <a:endParaRPr b="0" lang="en-PH" sz="1400" spc="-1" strike="noStrike">
              <a:latin typeface="Arial"/>
            </a:endParaRPr>
          </a:p>
          <a:p>
            <a:pPr algn="just">
              <a:lnSpc>
                <a:spcPct val="100000"/>
              </a:lnSpc>
              <a:spcAft>
                <a:spcPts val="499"/>
              </a:spcAft>
              <a:buNone/>
            </a:pPr>
            <a:r>
              <a:rPr b="0" lang="en-PH" sz="1400" spc="-1" strike="noStrike">
                <a:solidFill>
                  <a:srgbClr val="000000"/>
                </a:solidFill>
                <a:latin typeface="Lato"/>
                <a:ea typeface="Arial;Arial"/>
              </a:rPr>
              <a:t>• </a:t>
            </a:r>
            <a:r>
              <a:rPr b="1" lang="en-PH" sz="1400" spc="-1" strike="noStrike">
                <a:solidFill>
                  <a:srgbClr val="000000"/>
                </a:solidFill>
                <a:latin typeface="Lato"/>
                <a:ea typeface="Arial;Arial"/>
              </a:rPr>
              <a:t>Pamamanhikan </a:t>
            </a:r>
            <a:r>
              <a:rPr b="0" lang="en-PH" sz="1400" spc="-1" strike="noStrike">
                <a:solidFill>
                  <a:srgbClr val="000000"/>
                </a:solidFill>
                <a:latin typeface="Lato"/>
                <a:ea typeface="Arial;Arial"/>
              </a:rPr>
              <a:t>– matapos mapasagot ng “oo” ng lalaki ang babaeng kaniyang nililigawan at pumayag itong sila ay magpakasal, magkakaroon ng pamamanhikan. Sa araw na ito, magtutungo ang lalaki kasama ang kaniyang mga magulang at iba pang kaanak sa bahay ng babaeng kaniyang pakakasalan. Hihilingin nila sa magulang ng babae na payagan silang magpakasal. Pag-uusapan ng dalawang pamilya kung saan at paano isasagawa ang kasal. Kasama sa usapan ang mga kaanak ng dalawang pamilya.</a:t>
            </a:r>
            <a:endParaRPr b="0" lang="en-PH" sz="1400" spc="-1" strike="noStrike">
              <a:latin typeface="Arial"/>
            </a:endParaRPr>
          </a:p>
          <a:p>
            <a:pPr algn="just">
              <a:lnSpc>
                <a:spcPct val="100000"/>
              </a:lnSpc>
              <a:spcAft>
                <a:spcPts val="499"/>
              </a:spcAft>
              <a:buNone/>
            </a:pPr>
            <a:r>
              <a:rPr b="0" lang="en-PH" sz="1400" spc="-1" strike="noStrike">
                <a:solidFill>
                  <a:srgbClr val="000000"/>
                </a:solidFill>
                <a:latin typeface="Lato"/>
                <a:ea typeface="Arial;Arial"/>
              </a:rPr>
              <a:t>• </a:t>
            </a:r>
            <a:r>
              <a:rPr b="1" lang="en-PH" sz="1400" spc="-1" strike="noStrike">
                <a:solidFill>
                  <a:srgbClr val="000000"/>
                </a:solidFill>
                <a:latin typeface="Lato"/>
                <a:ea typeface="Arial;Arial"/>
              </a:rPr>
              <a:t>Bigay-kaya o </a:t>
            </a:r>
            <a:r>
              <a:rPr b="1" i="1" lang="en-PH" sz="1400" spc="-1" strike="noStrike">
                <a:solidFill>
                  <a:srgbClr val="000000"/>
                </a:solidFill>
                <a:latin typeface="Lato"/>
                <a:ea typeface="Arial;Arial"/>
              </a:rPr>
              <a:t>Dote </a:t>
            </a:r>
            <a:r>
              <a:rPr b="0" lang="en-PH" sz="1400" spc="-1" strike="noStrike">
                <a:solidFill>
                  <a:srgbClr val="000000"/>
                </a:solidFill>
                <a:latin typeface="Lato"/>
                <a:ea typeface="Arial;Arial"/>
              </a:rPr>
              <a:t>– kapag malapit na ang kasal, nagkakaloob din ang lalaki ng bigay-kaya o </a:t>
            </a:r>
            <a:r>
              <a:rPr b="0" i="1" lang="en-PH" sz="1400" spc="-1" strike="noStrike">
                <a:solidFill>
                  <a:srgbClr val="000000"/>
                </a:solidFill>
                <a:latin typeface="Lato"/>
                <a:ea typeface="Arial;Arial"/>
              </a:rPr>
              <a:t>dote </a:t>
            </a:r>
            <a:r>
              <a:rPr b="0" lang="en-PH" sz="1400" spc="-1" strike="noStrike">
                <a:solidFill>
                  <a:srgbClr val="000000"/>
                </a:solidFill>
                <a:latin typeface="Lato"/>
                <a:ea typeface="Arial;Arial"/>
              </a:rPr>
              <a:t>sa pamilya ng babae. Maaari itong pera, ginto, ari-arian, o anumang mahahalagang bagay. Kailangan din niyang magbigay nito sa taong nag-alaga sa dalaga. Ang mga magulang ng babae ay binibigyan din ng pera bilang kabayaran sa mga nagastos nila sa pagpapalaki sa kaniya.</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Mga Sinaunang Paniniwala at Tradisyon</a:t>
            </a:r>
            <a:endParaRPr b="0" lang="en-PH" sz="3600" spc="-1" strike="noStrike">
              <a:latin typeface="Arial"/>
            </a:endParaRPr>
          </a:p>
        </p:txBody>
      </p:sp>
      <p:sp>
        <p:nvSpPr>
          <p:cNvPr id="181" name=""/>
          <p:cNvSpPr/>
          <p:nvPr/>
        </p:nvSpPr>
        <p:spPr>
          <a:xfrm>
            <a:off x="609840" y="1260000"/>
            <a:ext cx="10972080" cy="449964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ts val="1205"/>
              </a:lnSpc>
              <a:spcBef>
                <a:spcPts val="601"/>
              </a:spcBef>
              <a:spcAft>
                <a:spcPts val="400"/>
              </a:spcAft>
              <a:buNone/>
            </a:pPr>
            <a:r>
              <a:rPr b="1" i="1" lang="en-PH" sz="1800" spc="-1" strike="noStrike">
                <a:solidFill>
                  <a:srgbClr val="000000"/>
                </a:solidFill>
                <a:latin typeface="Lato"/>
                <a:ea typeface="Arial;Arial"/>
              </a:rPr>
              <a:t>Mga Kagawian sa Kalagayan ng Kababaihan sa Lipunan</a:t>
            </a:r>
            <a:endParaRPr b="0" lang="en-PH" sz="1800" spc="-1" strike="noStrike">
              <a:latin typeface="Arial"/>
            </a:endParaRPr>
          </a:p>
          <a:p>
            <a:pPr algn="just">
              <a:lnSpc>
                <a:spcPts val="1205"/>
              </a:lnSpc>
              <a:spcBef>
                <a:spcPts val="601"/>
              </a:spcBef>
              <a:spcAft>
                <a:spcPts val="400"/>
              </a:spcAft>
              <a:buNone/>
            </a:pP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Mataas na ang katayuan ng kababaihan sa ating lipunan kahit noon pa mang unang panahon. Mas nauna pang mabigyan ng magandang katayuan ang ating kababaihan kaysa sa ilang dayuhang bansa.</a:t>
            </a: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Kinikilala ng mga batas ng barangay ang mga karapatan ng mga babae. Ang kanilang karapatan ay kapantay ng sa mga lalaki. Narito ang ilan sa mga ito:</a:t>
            </a:r>
            <a:endParaRPr b="0" lang="en-PH" sz="1800" spc="-1" strike="noStrike">
              <a:latin typeface="Arial"/>
            </a:endParaRPr>
          </a:p>
          <a:p>
            <a:pPr algn="just">
              <a:lnSpc>
                <a:spcPct val="100000"/>
              </a:lnSpc>
              <a:spcAft>
                <a:spcPts val="400"/>
              </a:spcAft>
              <a:buNone/>
            </a:pP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1. Maaari silang magmana ng kapangyarihan sa pagiging datu.</a:t>
            </a: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2. Maaari silang magkaroon at magmana ng mga ari-arian.</a:t>
            </a: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3. Maaari silang makipagkalakalan.</a:t>
            </a: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4. Maaari silang maging babaylan o pinunong espirituwal.</a:t>
            </a: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5. May higit silang karapatan sa pagbibigay ng pangalan sa mga anak.</a:t>
            </a: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6. Maaari silang maging pinuno ng isang barangay.</a:t>
            </a:r>
            <a:endParaRPr b="0" lang="en-PH" sz="1800" spc="-1" strike="noStrike">
              <a:latin typeface="Arial"/>
            </a:endParaRPr>
          </a:p>
          <a:p>
            <a:pPr algn="just">
              <a:lnSpc>
                <a:spcPct val="100000"/>
              </a:lnSpc>
              <a:spcAft>
                <a:spcPts val="400"/>
              </a:spcAft>
              <a:buNone/>
            </a:pPr>
            <a:r>
              <a:rPr b="0" lang="en-PH" sz="1800" spc="-1" strike="noStrike">
                <a:solidFill>
                  <a:srgbClr val="000000"/>
                </a:solidFill>
                <a:latin typeface="Lato"/>
                <a:ea typeface="Arial;Arial"/>
              </a:rPr>
              <a:t>7. Taga-ingat-yaman sila ng pamilya.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Ang Pakikipagkalakalan ng mga Sinaunang Pilipino </a:t>
            </a:r>
            <a:endParaRPr b="0" lang="en-PH" sz="3600" spc="-1" strike="noStrike">
              <a:latin typeface="Arial"/>
            </a:endParaRPr>
          </a:p>
        </p:txBody>
      </p:sp>
      <p:sp>
        <p:nvSpPr>
          <p:cNvPr id="183" name=""/>
          <p:cNvSpPr/>
          <p:nvPr/>
        </p:nvSpPr>
        <p:spPr>
          <a:xfrm>
            <a:off x="609840" y="1980000"/>
            <a:ext cx="10972080" cy="277452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2800" spc="-1" strike="noStrike">
                <a:solidFill>
                  <a:srgbClr val="000000"/>
                </a:solidFill>
                <a:latin typeface="Arial;Arial"/>
                <a:ea typeface="Arial;Arial"/>
              </a:rPr>
              <a:t>	</a:t>
            </a:r>
            <a:r>
              <a:rPr b="0" lang="en-PH" sz="2800" spc="-1" strike="noStrike">
                <a:solidFill>
                  <a:srgbClr val="000000"/>
                </a:solidFill>
                <a:latin typeface="Arial;Arial"/>
                <a:ea typeface="Arial;Arial"/>
              </a:rPr>
              <a:t>Ang bansang Pilipinas ay malapit sa ibang bansa sa Silangan kaya’t nagkaroon ito ng pakikipag-ugnayan sa mga ito tulad ng bansang India, China, Japan, at Arabia. Ang ating bansa ay nagkaroon ng pangkabuhayang ugnayan sa mga bansang ito bago pa dumating ang mga Espanyol. Ang pakikipag-ugnayang ito ay nagkaroon din ng malaking impluwensiya sa pamumuhay ng ating mga ninuno.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Ang Pakikipagkalakalan ng mga Sinaunang Pilipino </a:t>
            </a:r>
            <a:endParaRPr b="0" lang="en-PH" sz="3600" spc="-1" strike="noStrike">
              <a:latin typeface="Arial"/>
            </a:endParaRPr>
          </a:p>
        </p:txBody>
      </p:sp>
      <p:sp>
        <p:nvSpPr>
          <p:cNvPr id="185" name=""/>
          <p:cNvSpPr/>
          <p:nvPr/>
        </p:nvSpPr>
        <p:spPr>
          <a:xfrm>
            <a:off x="609840" y="1440000"/>
            <a:ext cx="10972080" cy="207288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Bef>
                <a:spcPts val="601"/>
              </a:spcBef>
              <a:spcAft>
                <a:spcPts val="601"/>
              </a:spcAft>
              <a:buNone/>
            </a:pPr>
            <a:r>
              <a:rPr b="1" i="1" lang="en-PH" sz="1800" spc="-1" strike="noStrike">
                <a:solidFill>
                  <a:srgbClr val="000000"/>
                </a:solidFill>
                <a:latin typeface="Lato"/>
                <a:ea typeface="Arial;Arial"/>
              </a:rPr>
              <a:t>Pakikipagkalakalan sa Arabia </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Pinaniniwalaang ang pangkat ng mga </a:t>
            </a:r>
            <a:r>
              <a:rPr b="1" lang="en-PH" sz="1800" spc="-1" strike="noStrike">
                <a:solidFill>
                  <a:srgbClr val="000000"/>
                </a:solidFill>
                <a:latin typeface="Lato"/>
                <a:ea typeface="Arial;Arial"/>
              </a:rPr>
              <a:t>Arabe</a:t>
            </a:r>
            <a:r>
              <a:rPr b="0" lang="en-PH" sz="1800" spc="-1" strike="noStrike">
                <a:solidFill>
                  <a:srgbClr val="000000"/>
                </a:solidFill>
                <a:latin typeface="Lato"/>
                <a:ea typeface="Arial;Arial"/>
              </a:rPr>
              <a:t> ang unang dayuhang nakipagkalakalan sa ating mga ninuno noong ika-9 na siglo. Unang nakipagkalakalan ang mga Arabe sa mga Tsino ngunit, nang matigil ito, humanap sila ng ibang bansang maaaring makipagkalakalan sa kanila at narating nila ang Pilipinas. </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Ipinagpalit ng mga Arabe ang kanilang mga kasangkapang yari sa metal tulad ng </a:t>
            </a:r>
            <a:r>
              <a:rPr b="1" lang="en-PH" sz="1800" spc="-1" strike="noStrike">
                <a:solidFill>
                  <a:srgbClr val="000000"/>
                </a:solidFill>
                <a:latin typeface="Lato"/>
                <a:ea typeface="Arial;Arial"/>
              </a:rPr>
              <a:t>tanso</a:t>
            </a:r>
            <a:r>
              <a:rPr b="0" lang="en-PH" sz="1800" spc="-1" strike="noStrike">
                <a:solidFill>
                  <a:srgbClr val="000000"/>
                </a:solidFill>
                <a:latin typeface="Lato"/>
                <a:ea typeface="Arial;Arial"/>
              </a:rPr>
              <a:t> at </a:t>
            </a:r>
            <a:r>
              <a:rPr b="1" lang="en-PH" sz="1800" spc="-1" strike="noStrike">
                <a:solidFill>
                  <a:srgbClr val="000000"/>
                </a:solidFill>
                <a:latin typeface="Lato"/>
                <a:ea typeface="Arial;Arial"/>
              </a:rPr>
              <a:t>ginto</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muslin</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cotton</a:t>
            </a:r>
            <a:r>
              <a:rPr b="0" i="1" lang="en-PH" sz="1800" spc="-1" strike="noStrike">
                <a:solidFill>
                  <a:srgbClr val="000000"/>
                </a:solidFill>
                <a:latin typeface="Lato"/>
                <a:ea typeface="Arial;Arial"/>
              </a:rPr>
              <a:t>, </a:t>
            </a:r>
            <a:r>
              <a:rPr b="1" lang="en-PH" sz="1800" spc="-1" strike="noStrike">
                <a:solidFill>
                  <a:srgbClr val="000000"/>
                </a:solidFill>
                <a:latin typeface="Lato"/>
                <a:ea typeface="Arial;Arial"/>
              </a:rPr>
              <a:t>lana</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alpombra</a:t>
            </a:r>
            <a:r>
              <a:rPr b="0" lang="en-PH" sz="1800" spc="-1" strike="noStrike">
                <a:solidFill>
                  <a:srgbClr val="000000"/>
                </a:solidFill>
                <a:latin typeface="Lato"/>
                <a:ea typeface="Arial;Arial"/>
              </a:rPr>
              <a:t>, at </a:t>
            </a:r>
            <a:r>
              <a:rPr b="1" i="1" lang="en-PH" sz="1800" spc="-1" strike="noStrike">
                <a:solidFill>
                  <a:srgbClr val="000000"/>
                </a:solidFill>
                <a:latin typeface="Lato"/>
                <a:ea typeface="Arial;Arial"/>
              </a:rPr>
              <a:t>ceramics</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sa mga </a:t>
            </a:r>
            <a:r>
              <a:rPr b="1" lang="en-PH" sz="1800" spc="-1" strike="noStrike">
                <a:solidFill>
                  <a:srgbClr val="000000"/>
                </a:solidFill>
                <a:latin typeface="Lato"/>
                <a:ea typeface="Arial;Arial"/>
              </a:rPr>
              <a:t>perlas</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korales</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bungangkahoy</a:t>
            </a:r>
            <a:r>
              <a:rPr b="0" lang="en-PH" sz="1800" spc="-1" strike="noStrike">
                <a:solidFill>
                  <a:srgbClr val="000000"/>
                </a:solidFill>
                <a:latin typeface="Lato"/>
                <a:ea typeface="Arial;Arial"/>
              </a:rPr>
              <a:t>, at iba pang produkto ng ating mga ninuno. </a:t>
            </a:r>
            <a:endParaRPr b="0" lang="en-PH" sz="1800" spc="-1" strike="noStrike">
              <a:latin typeface="Arial"/>
            </a:endParaRPr>
          </a:p>
        </p:txBody>
      </p:sp>
      <p:pic>
        <p:nvPicPr>
          <p:cNvPr id="186" name="" descr=""/>
          <p:cNvPicPr/>
          <p:nvPr/>
        </p:nvPicPr>
        <p:blipFill>
          <a:blip r:embed="rId1"/>
          <a:stretch/>
        </p:blipFill>
        <p:spPr>
          <a:xfrm>
            <a:off x="2196000" y="3960000"/>
            <a:ext cx="1643040" cy="1439640"/>
          </a:xfrm>
          <a:prstGeom prst="rect">
            <a:avLst/>
          </a:prstGeom>
          <a:ln w="6480">
            <a:noFill/>
          </a:ln>
        </p:spPr>
      </p:pic>
      <p:pic>
        <p:nvPicPr>
          <p:cNvPr id="187" name="" descr=""/>
          <p:cNvPicPr/>
          <p:nvPr/>
        </p:nvPicPr>
        <p:blipFill>
          <a:blip r:embed="rId2"/>
          <a:stretch/>
        </p:blipFill>
        <p:spPr>
          <a:xfrm>
            <a:off x="4356000" y="3960000"/>
            <a:ext cx="1665720" cy="1439640"/>
          </a:xfrm>
          <a:prstGeom prst="rect">
            <a:avLst/>
          </a:prstGeom>
          <a:ln w="0">
            <a:noFill/>
          </a:ln>
        </p:spPr>
      </p:pic>
      <p:pic>
        <p:nvPicPr>
          <p:cNvPr id="188" name="" descr=""/>
          <p:cNvPicPr/>
          <p:nvPr/>
        </p:nvPicPr>
        <p:blipFill>
          <a:blip r:embed="rId3"/>
          <a:stretch/>
        </p:blipFill>
        <p:spPr>
          <a:xfrm>
            <a:off x="6519960" y="3960000"/>
            <a:ext cx="1111680" cy="1367640"/>
          </a:xfrm>
          <a:prstGeom prst="rect">
            <a:avLst/>
          </a:prstGeom>
          <a:ln w="0">
            <a:noFill/>
          </a:ln>
        </p:spPr>
      </p:pic>
      <p:pic>
        <p:nvPicPr>
          <p:cNvPr id="189" name="" descr=""/>
          <p:cNvPicPr/>
          <p:nvPr/>
        </p:nvPicPr>
        <p:blipFill>
          <a:blip r:embed="rId4"/>
          <a:stretch/>
        </p:blipFill>
        <p:spPr>
          <a:xfrm>
            <a:off x="8172000" y="3960000"/>
            <a:ext cx="1878120" cy="1412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Arial"/>
              </a:rPr>
              <a:t>Ang Pakikipagkalakalan ng mga Sinaunang Pilipino </a:t>
            </a:r>
            <a:endParaRPr b="0" lang="en-PH" sz="3600" spc="-1" strike="noStrike">
              <a:latin typeface="Arial"/>
            </a:endParaRPr>
          </a:p>
        </p:txBody>
      </p:sp>
      <p:sp>
        <p:nvSpPr>
          <p:cNvPr id="191" name=""/>
          <p:cNvSpPr/>
          <p:nvPr/>
        </p:nvSpPr>
        <p:spPr>
          <a:xfrm>
            <a:off x="609840" y="1440000"/>
            <a:ext cx="10972080" cy="1996560"/>
          </a:xfrm>
          <a:prstGeom prst="rect">
            <a:avLst/>
          </a:prstGeom>
          <a:gradFill rotWithShape="0">
            <a:gsLst>
              <a:gs pos="0">
                <a:srgbClr val="d4ea6b">
                  <a:alpha val="0"/>
                </a:srgbClr>
              </a:gs>
              <a:gs pos="50000">
                <a:srgbClr val="d4ea6b"/>
              </a:gs>
              <a:gs pos="100000">
                <a:srgbClr val="d4ea6b">
                  <a:alpha val="0"/>
                </a:srgbClr>
              </a:gs>
            </a:gsLst>
            <a:lin ang="5400000"/>
          </a:gradFill>
          <a:ln w="0">
            <a:noFill/>
          </a:ln>
        </p:spPr>
        <p:style>
          <a:lnRef idx="0"/>
          <a:fillRef idx="0"/>
          <a:effectRef idx="0"/>
          <a:fontRef idx="minor"/>
        </p:style>
        <p:txBody>
          <a:bodyPr lIns="0" rIns="0" tIns="0" bIns="0" anchor="t">
            <a:noAutofit/>
          </a:bodyPr>
          <a:p>
            <a:pPr algn="just">
              <a:lnSpc>
                <a:spcPct val="100000"/>
              </a:lnSpc>
              <a:spcBef>
                <a:spcPts val="601"/>
              </a:spcBef>
              <a:spcAft>
                <a:spcPts val="601"/>
              </a:spcAft>
              <a:buNone/>
            </a:pPr>
            <a:r>
              <a:rPr b="1" i="1" lang="en-PH" sz="1800" spc="-1" strike="noStrike">
                <a:solidFill>
                  <a:srgbClr val="000000"/>
                </a:solidFill>
                <a:latin typeface="Lato"/>
                <a:ea typeface="Arial;Arial"/>
              </a:rPr>
              <a:t>Pakikipagkalakalan sa China </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Nakipag-ugnayan at nakipagkalakalan sa Pilipinas ang mga </a:t>
            </a:r>
            <a:r>
              <a:rPr b="1" lang="en-PH" sz="1800" spc="-1" strike="noStrike">
                <a:solidFill>
                  <a:srgbClr val="000000"/>
                </a:solidFill>
                <a:latin typeface="Lato"/>
                <a:ea typeface="Arial;Arial"/>
              </a:rPr>
              <a:t>Tsino</a:t>
            </a:r>
            <a:r>
              <a:rPr b="0" lang="en-PH" sz="1800" spc="-1" strike="noStrike">
                <a:solidFill>
                  <a:srgbClr val="000000"/>
                </a:solidFill>
                <a:latin typeface="Lato"/>
                <a:ea typeface="Arial;Arial"/>
              </a:rPr>
              <a:t> noong 982 CE. Ayon sa mga unang tala ng China, ang mga mangangalakal na Pilipinong nakisakay sa sasakyang pandagat ng mga Arabe ay nakarating ng Canton upang doon ipagbili ang kanilang mga kalakal. Inilarawan at pinuri ng dalawang manunulat na Tsino na sina Chao Ju-Kua noong 1225 at Wang Ta-Yuan noong 1349, ang pambihirang katapatan ng mga Pilipino sa pakikipagkalakalan. Nakasulat din sa Ming-shih (talaang pangkasaysayan ng Ming Dynasty) na ang Pilipinas ay nagpapadala ng mga sugong opisyal sa Peking mula 1372 hanggang 1424 upang makipag-ugnayan. </a:t>
            </a:r>
            <a:endParaRPr b="0" lang="en-PH" sz="1800" spc="-1" strike="noStrike">
              <a:latin typeface="Arial"/>
            </a:endParaRPr>
          </a:p>
        </p:txBody>
      </p:sp>
      <p:pic>
        <p:nvPicPr>
          <p:cNvPr id="192" name="" descr=""/>
          <p:cNvPicPr/>
          <p:nvPr/>
        </p:nvPicPr>
        <p:blipFill>
          <a:blip r:embed="rId1"/>
          <a:stretch/>
        </p:blipFill>
        <p:spPr>
          <a:xfrm>
            <a:off x="2406600" y="3632040"/>
            <a:ext cx="1229040" cy="1481400"/>
          </a:xfrm>
          <a:prstGeom prst="rect">
            <a:avLst/>
          </a:prstGeom>
          <a:ln w="0">
            <a:noFill/>
          </a:ln>
        </p:spPr>
      </p:pic>
      <p:pic>
        <p:nvPicPr>
          <p:cNvPr id="193" name="" descr=""/>
          <p:cNvPicPr/>
          <p:nvPr/>
        </p:nvPicPr>
        <p:blipFill>
          <a:blip r:embed="rId2"/>
          <a:stretch/>
        </p:blipFill>
        <p:spPr>
          <a:xfrm>
            <a:off x="4058640" y="3600000"/>
            <a:ext cx="1197000" cy="1439640"/>
          </a:xfrm>
          <a:prstGeom prst="rect">
            <a:avLst/>
          </a:prstGeom>
          <a:ln w="0">
            <a:noFill/>
          </a:ln>
        </p:spPr>
      </p:pic>
      <p:pic>
        <p:nvPicPr>
          <p:cNvPr id="194" name="" descr=""/>
          <p:cNvPicPr/>
          <p:nvPr/>
        </p:nvPicPr>
        <p:blipFill>
          <a:blip r:embed="rId3"/>
          <a:stretch/>
        </p:blipFill>
        <p:spPr>
          <a:xfrm>
            <a:off x="5731560" y="3600000"/>
            <a:ext cx="964080" cy="1439640"/>
          </a:xfrm>
          <a:prstGeom prst="rect">
            <a:avLst/>
          </a:prstGeom>
          <a:ln w="0">
            <a:noFill/>
          </a:ln>
        </p:spPr>
      </p:pic>
      <p:pic>
        <p:nvPicPr>
          <p:cNvPr id="195" name="" descr=""/>
          <p:cNvPicPr/>
          <p:nvPr/>
        </p:nvPicPr>
        <p:blipFill>
          <a:blip r:embed="rId4"/>
          <a:stretch/>
        </p:blipFill>
        <p:spPr>
          <a:xfrm>
            <a:off x="7236000" y="3600000"/>
            <a:ext cx="1079640" cy="1650960"/>
          </a:xfrm>
          <a:prstGeom prst="rect">
            <a:avLst/>
          </a:prstGeom>
          <a:ln w="0">
            <a:noFill/>
          </a:ln>
        </p:spPr>
      </p:pic>
      <p:pic>
        <p:nvPicPr>
          <p:cNvPr id="196" name="" descr=""/>
          <p:cNvPicPr/>
          <p:nvPr/>
        </p:nvPicPr>
        <p:blipFill>
          <a:blip r:embed="rId5"/>
          <a:stretch/>
        </p:blipFill>
        <p:spPr>
          <a:xfrm>
            <a:off x="8856000" y="3600000"/>
            <a:ext cx="941400" cy="1439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2037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2023-04-04T08:29:45Z</dcterms:modified>
  <cp:revision>556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