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920" cy="68508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800" cy="2791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240" cy="38552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240" cy="376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920" cy="627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360" cy="9633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440" cy="1027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240" cy="33775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960000" y="2701080"/>
            <a:ext cx="7739280" cy="39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Ž_x005F_x0010_éþ"/>
              </a:rPr>
              <a:t>Using the Definition of a Word as a Clue to Get Its Meaning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5"/>
          <p:cNvSpPr/>
          <p:nvPr/>
        </p:nvSpPr>
        <p:spPr>
          <a:xfrm>
            <a:off x="1440000" y="676440"/>
            <a:ext cx="899856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"/>
                <a:ea typeface="Žéþ"/>
              </a:rPr>
              <a:t>Using the Definition of a Word as a Clue to Get Its Meaning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900000" y="4140000"/>
            <a:ext cx="10281600" cy="13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923040" y="2160000"/>
            <a:ext cx="10258560" cy="24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Oftentimes, when we read, we encounter some difficult words we may not know the meanings of. When this happens, we need to look for clues within a given text. These clues are called context clues.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900000" y="3794040"/>
            <a:ext cx="10259640" cy="48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Context clues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are hints or clues given in a sentence, a paragraph, or a selection which you, as a reader, can use to arrive at the meaning of an unfamiliar word, especially when a dictionary or online source is not within reach.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"/>
          <p:cNvSpPr/>
          <p:nvPr/>
        </p:nvSpPr>
        <p:spPr>
          <a:xfrm>
            <a:off x="1440000" y="606960"/>
            <a:ext cx="899856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"/>
                <a:ea typeface="Žéþ"/>
              </a:rPr>
              <a:t>Using the Definition of a Word as a Clue to Get Its Meaning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900000" y="4140000"/>
            <a:ext cx="10281600" cy="13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900000" y="1980000"/>
            <a:ext cx="10281600" cy="24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There are several kinds of context clues. In this lesson,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you will only have the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definition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and example clues.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00000" y="3074040"/>
            <a:ext cx="10281600" cy="48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is a definition clue?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In a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definition clue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, the unfamiliar word may be defined with an explanation within a sentence. Words such as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that is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 and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which is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, and the use of commas, dashes, parentheses, and the like can serve as your hints that a definition will be introduced.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2"/>
          <p:cNvSpPr/>
          <p:nvPr/>
        </p:nvSpPr>
        <p:spPr>
          <a:xfrm>
            <a:off x="1440000" y="676440"/>
            <a:ext cx="899856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"/>
                <a:ea typeface="Žéþ"/>
              </a:rPr>
              <a:t>Using the Definition of a Word as a Clue to Get Its Meaning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900000" y="4140000"/>
            <a:ext cx="10281600" cy="13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1260000" y="2520000"/>
            <a:ext cx="10259280" cy="17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Clay pots are baked in a </a:t>
            </a:r>
            <a:r>
              <a:rPr b="0" i="1" lang="en-PH" sz="24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kiln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, which is an oven used for processing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 substance by burning.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is a kiln?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260000" y="1888920"/>
            <a:ext cx="269928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1260000" y="4332600"/>
            <a:ext cx="9719280" cy="12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In the given sentence, the definition of the word kiln is introduced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by the signal words, which is. A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Ž_x005F_x0010_éþ"/>
              </a:rPr>
              <a:t>kiln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 is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an oven used for processing a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substance by burning.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3"/>
          <p:cNvSpPr/>
          <p:nvPr/>
        </p:nvSpPr>
        <p:spPr>
          <a:xfrm>
            <a:off x="1620000" y="676440"/>
            <a:ext cx="899856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"/>
                <a:ea typeface="Žéþ"/>
              </a:rPr>
              <a:t>Using the Definition of a Word as a Clue to Get Its Meaning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900000" y="4140000"/>
            <a:ext cx="10079640" cy="13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440000" y="2520000"/>
            <a:ext cx="10259280" cy="17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 artists utilized (made practical use) recycled materials to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create the sculpture.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does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Ž_x005F_x0010_éþ"/>
              </a:rPr>
              <a:t>utilized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 mean?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1440000" y="1888920"/>
            <a:ext cx="269928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385280" y="4492440"/>
            <a:ext cx="10079280" cy="90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phrase,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made practical use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, which is inside the parentheses, is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the definition of the word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Ž_x005F_x0010_éþ"/>
              </a:rPr>
              <a:t>utilized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2160000" y="540000"/>
            <a:ext cx="7744680" cy="55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"/>
                <a:ea typeface="Žéþ"/>
              </a:rPr>
              <a:t>Using the Definition of a Word as a Clue to Get Its Meaning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332360" y="1620000"/>
            <a:ext cx="4318920" cy="10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Activity 1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1260000" y="2340000"/>
            <a:ext cx="9719280" cy="37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Read each sentence. Identify the word or phrase you can find which defines the underlined word in each sentence.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1. I love running my fingers through my pet dog’s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pn_âþ"/>
              </a:rPr>
              <a:t>fur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, its coat,  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because it is very soft and smooth to the touch.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2. My Aunt Martina is a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pn_âþ"/>
              </a:rPr>
              <a:t>vegan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 (a person who does not eat meat,   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fish, dairy, or any animal product), which is why she cooks her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own Meals at home.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2155320" y="720000"/>
            <a:ext cx="7744680" cy="3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"/>
                <a:ea typeface="Žéþ"/>
              </a:rPr>
              <a:t>Using the Definition of a Word as a Clue to Get Its Meaning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368360" y="2229480"/>
            <a:ext cx="4318920" cy="10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Activity 1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260000" y="2700000"/>
            <a:ext cx="9719280" cy="34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Bees have a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sting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which is a harmful organ of an insect.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4. Animals who belong to the jungle are often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pn_âþ"/>
              </a:rPr>
              <a:t>fierce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—wild or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aggressive—which is why they cannot be made as pets.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5. All animals need to feel only the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pn_âþ"/>
              </a:rPr>
              <a:t>gentle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 touch of humans, one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n_âþ"/>
              </a:rPr>
              <a:t>that is marked by a kind and soft nature.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1620000" y="634320"/>
            <a:ext cx="8639280" cy="62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"/>
                <a:ea typeface="Žéþ"/>
              </a:rPr>
              <a:t>Using the Definition of a Word as a Clue to Get Its Meaning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620720" y="2340000"/>
            <a:ext cx="9178560" cy="246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Answer Key: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coat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a person who does not eat meat, fi sh, dairy, or any animal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product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a harmful organ of an insect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wild or aggressive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5. marked by a kind and soft nature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2023-07-11T08:46:35Z</dcterms:modified>
  <cp:revision>58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