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4480" cy="684036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1360" cy="27813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6800" cy="384480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6800" cy="3664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4480" cy="6174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2920" cy="95292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7000" cy="10170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42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5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8800" cy="336708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32000" y="2881080"/>
            <a:ext cx="808272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Ways to Communicate a Message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540000" y="1476360"/>
            <a:ext cx="10978200" cy="446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Intimate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This style is used in conversations between very close people and those who are already very familiar with each other. Significant nonverbal communication includes gestures and facial expressions.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Casual or informal style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This style is used in conversations between friend s and insiders. Casual language is used for personal level.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Conversational style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This style is used when sharing information with others.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6" name="TextBox 1"/>
          <p:cNvSpPr/>
          <p:nvPr/>
        </p:nvSpPr>
        <p:spPr>
          <a:xfrm>
            <a:off x="195840" y="253080"/>
            <a:ext cx="104227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Ways to Communicate a Message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"/>
          <p:cNvSpPr/>
          <p:nvPr/>
        </p:nvSpPr>
        <p:spPr>
          <a:xfrm>
            <a:off x="540000" y="1476360"/>
            <a:ext cx="10978200" cy="446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Consultative style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This is an unplanned speech. This speech style uses listener participation and feedback. This is used for getting information.</a:t>
            </a:r>
            <a:endParaRPr b="0" lang="en-PH" sz="1800" spc="-1" strike="noStrike">
              <a:latin typeface="Arial"/>
              <a:ea typeface="PingFang SC"/>
            </a:endParaRPr>
          </a:p>
          <a:p>
            <a:pPr algn="ctr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Frozen style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This is also known as fixed speech. It is the most formal communicative style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that is often used in a respectful situation or formal ceremony.</a:t>
            </a:r>
            <a:endParaRPr b="0" lang="en-PH" sz="1800" spc="-1" strike="noStrike">
              <a:latin typeface="Arial"/>
              <a:ea typeface="PingFang SC"/>
            </a:endParaRPr>
          </a:p>
        </p:txBody>
      </p:sp>
      <p:sp>
        <p:nvSpPr>
          <p:cNvPr id="128" name="TextBox 2"/>
          <p:cNvSpPr/>
          <p:nvPr/>
        </p:nvSpPr>
        <p:spPr>
          <a:xfrm>
            <a:off x="195840" y="253080"/>
            <a:ext cx="104227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Ways to Communicate a Message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540000" y="864360"/>
            <a:ext cx="10978200" cy="500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ACTIVITY: Read each item carefully. Choose the letter of the correct answer.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he most formal communicative style.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a.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Frozen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Intimate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informal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Consultative style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This speech style is use for getting information.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a.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Frozen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Intimate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Informal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Consultative style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Significant nonverbal communication includes gestures and facial expressions.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a.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Frozen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Intimate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Informal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Consultative style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The style of conversations between friends and insiders.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a.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Casual or informal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Intimate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Informal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Consultative style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This style is used when sharing information with others.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a.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Casual or informal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Conversational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Informal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Consultative style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0" name="TextBox 3"/>
          <p:cNvSpPr/>
          <p:nvPr/>
        </p:nvSpPr>
        <p:spPr>
          <a:xfrm>
            <a:off x="195840" y="253080"/>
            <a:ext cx="104227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Ways to Communicate a Message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540000" y="864360"/>
            <a:ext cx="10978200" cy="500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ANSWER: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he most formal communicative style.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€&gt;Éàþ"/>
              </a:rPr>
              <a:t>a. 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Frozen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Intimate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informal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Consultative style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This speech style is use for getting information.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a.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Frozen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Intimate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Informal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d. Consultative style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Significant nonverbal communication includes gestures and facial expressions.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a.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Frozen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b. Intimate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Informal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Consultative style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The style of conversations between friends and insiders.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€&gt;Éàþ"/>
              </a:rPr>
              <a:t>a. 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Casual or informal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Intimate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Informal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Consultative style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This style is used when sharing information with others.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a.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Casual or informal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b. Conversational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Informal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Consultative style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2" name="TextBox 4"/>
          <p:cNvSpPr/>
          <p:nvPr/>
        </p:nvSpPr>
        <p:spPr>
          <a:xfrm>
            <a:off x="195840" y="253080"/>
            <a:ext cx="104227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Ways to Communicate a Message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2974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2023-07-10T17:53:49Z</dcterms:modified>
  <cp:revision>183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