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Ways to Communicate a Message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147636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style is used in conversations between very close people and those who are already very familiar with each other. Significant nonverbal communication includes gestures and facial expressions.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Casual or informal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style is used in conversations between friend s and insiders. Casual language is used for personal level.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Conversational style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style is used when sharing information with others.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195840" y="25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Ways to Communicate a Message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540000" y="147636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Consultative style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is an unplanned speech. This speech style uses listener participation and feedback. This is used for getting information.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This is also known as fixed speech. It is the most formal communicative style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that is often used in a respectful situation or formal ceremony.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195840" y="25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Ways to Communicate a Message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40000" y="864360"/>
            <a:ext cx="10978200" cy="50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ACTIVITY: Read each item carefully. Choose the letter of the correct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he most formal communicative style.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This speech style is use for getting information.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Significant nonverbal communication includes gestures and facial expressions.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The style of conversations between friends and insiders.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Casual or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style is used when sharing information with others.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Casual or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Conversational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195840" y="25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Ways to Communicate a Message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40000" y="864360"/>
            <a:ext cx="10978200" cy="50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he most formal communicative style.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This speech style is use for getting information.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Significant nonverbal communication includes gestures and facial expressions.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Frozen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The style of conversations between friends and insiders.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Casual or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Intimate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style is used when sharing information with others.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&gt;Éàþ"/>
              </a:rPr>
              <a:t>a.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Casual or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b. Conversational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Informal style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Consultative style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195840" y="253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Ways to Communicate a Message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2023-07-10T17:53:49Z</dcterms:modified>
  <cp:revision>183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