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C3B88E-9D9F-4999-BEEE-90B5F3C733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47297B-2A43-48A5-9FD7-0810E46FBA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09AD5B-E630-4614-AB14-34614D0660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3EA598-350C-4F61-91B8-26EF23A873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CF45C4-444B-4C32-B143-A3DD6039D4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D0F7F5-4731-4A81-A295-EDDF50DBDE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1FC0D4-7007-4465-A7B0-99F8DF001B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A2B86C-95CE-4BBC-B8DB-12923DF4E8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CC576C-6548-43D8-B5CB-5F885B1D30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274773-33F0-40E1-B843-A40211D588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C21A00-6B3E-4EED-B817-A82F4F9CDE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A1A0B5-5791-471D-B0E4-CE6F1B3FDB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42A82D8-64E2-48FC-9FF9-7C77EA72A1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22136D-DD0B-4810-B9F1-68FB3851FB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8E7EA74-0F52-47AD-99F7-61D68463F7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9FCB50-8D6F-4E2F-985C-25DDDED13B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7A03C7-43CF-4FE7-ADF3-7863306B0D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566598-4AAA-4A04-BE15-3E6AEB17FA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432E76-77A4-4199-8F4D-AB68A81F43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A48AF9-0538-482D-AAA3-EEE175BF8C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14DEE0A-6951-4ED8-8D21-6EB8D5F377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406BF1F-D417-4D02-B0C6-74A321CBBA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042F93-A076-401A-8B6B-1117F9A0C0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FA994C-B0C4-4A5E-8A58-D9E0A5E82D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A014BB-38A7-45DD-860A-76F1AA5641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ACB912-61F3-456D-A601-6303059A37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4C2BCF4-3CD3-4466-BD94-6262880D69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FFE1A57-8FA7-42FF-9EB8-6938730F39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83A3B2A-BECD-4DA7-A94E-98599E32C67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A892091-F90E-45C7-8902-C7B1DED788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B57E1E-0569-416A-B32E-79AF8FE9AB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013524-FA0A-4313-8348-BD6585F04F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3A4D3B-F53E-4175-8254-CA0A7AA472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385DA3-9F0B-4DC9-AC59-16D45B1138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94E593-8DAE-4A91-A4A8-0BEBFEF669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5C4B92-38E3-43D5-87BF-FA339CE0C2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6C2DD82-510C-4C77-90D9-953403375E7A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DCC6CC-C5FE-495F-87C0-300D8D006E4E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A7DC8F1-3248-4E1C-B6CE-9CC1FFBA039B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736000"/>
            <a:ext cx="682416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Ating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876240" y="1440000"/>
            <a:ext cx="1010376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Tayo ay nabibilang sa kani-kaniyang pamilya. May pangalan at apelyido ang ating sariling pamilya.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8424000" y="2340000"/>
            <a:ext cx="2557440" cy="378000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1080000" y="3600000"/>
            <a:ext cx="6480000" cy="2520000"/>
          </a:xfrm>
          <a:prstGeom prst="wedgeRectCallout">
            <a:avLst>
              <a:gd name="adj1" fmla="val 63800"/>
              <a:gd name="adj2" fmla="val -24449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Ito ang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family tree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 ng aking pamilya.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Cruz ang aming apelyido.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Ako ay si Lani Cruz.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aking mga magulang ay sina Gina at Alan Cruz.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Dalawa ang aking kapatid, sina Rico at Sara.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  <p:sp>
        <p:nvSpPr>
          <p:cNvPr id="139" name=""/>
          <p:cNvSpPr/>
          <p:nvPr/>
        </p:nvSpPr>
        <p:spPr>
          <a:xfrm>
            <a:off x="3060000" y="2340000"/>
            <a:ext cx="4320000" cy="900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Alam mo ba ang apelyido ng inyong pamilya?</a:t>
            </a:r>
            <a:endParaRPr b="0" lang="en-PH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 flipH="1">
            <a:off x="5040000" y="3240000"/>
            <a:ext cx="180000" cy="360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Rectangle 4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99240" y="2323080"/>
            <a:ext cx="3380760" cy="379692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4680000" y="2700000"/>
            <a:ext cx="5580000" cy="34315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4320000" y="1476000"/>
            <a:ext cx="4140000" cy="1764000"/>
          </a:xfrm>
          <a:prstGeom prst="wedgeRectCallout">
            <a:avLst>
              <a:gd name="adj1" fmla="val -83592"/>
              <a:gd name="adj2" fmla="val 62097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Ako ay si Rico Cruz.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Kapatid ko si Sara at Lani.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Lima lahat kami sa pamilya.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5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Rectangle 8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5760000" y="1980000"/>
            <a:ext cx="5766480" cy="379944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1080000" y="1656000"/>
            <a:ext cx="4320000" cy="3384000"/>
          </a:xfrm>
          <a:prstGeom prst="wedgeRectCallout">
            <a:avLst>
              <a:gd name="adj1" fmla="val 121851"/>
              <a:gd name="adj2" fmla="val 8768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Ako ay si Rona Lazo.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Ampon ako ng Pamilya Lazo.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tatay ko ay si Eric Lazo.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Si Nina Lazo ang nanay ko.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Kapatid ako ni Lena Lazo.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9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Rectangle 10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7632000" y="2160000"/>
            <a:ext cx="3893040" cy="3629880"/>
          </a:xfrm>
          <a:prstGeom prst="rect">
            <a:avLst/>
          </a:prstGeom>
          <a:ln w="0">
            <a:noFill/>
          </a:ln>
        </p:spPr>
      </p:pic>
      <p:sp>
        <p:nvSpPr>
          <p:cNvPr id="153" name=""/>
          <p:cNvSpPr/>
          <p:nvPr/>
        </p:nvSpPr>
        <p:spPr>
          <a:xfrm>
            <a:off x="1296000" y="1656000"/>
            <a:ext cx="5724000" cy="3384000"/>
          </a:xfrm>
          <a:prstGeom prst="wedgeRectCallout">
            <a:avLst>
              <a:gd name="adj1" fmla="val 69537"/>
              <a:gd name="adj2" fmla="val 8277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kuwento ng aming pamilya ay makikita sa aming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family tree.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family tree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 ay nagpapakita ngpagkakaugnayan ng mga kasapi o miyembro ng pamilya.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Narito ang aming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family tree.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1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Rectangle 12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900000" y="1512000"/>
            <a:ext cx="46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PH" sz="2200" spc="-1" strike="noStrike">
                <a:solidFill>
                  <a:srgbClr val="000000"/>
                </a:solidFill>
                <a:latin typeface="Lato"/>
              </a:rPr>
              <a:t>Family Tree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</a:rPr>
              <a:t> ng Pamilya Lazo</a:t>
            </a:r>
            <a:endParaRPr b="1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57" name=""/>
          <p:cNvSpPr/>
          <p:nvPr/>
        </p:nvSpPr>
        <p:spPr>
          <a:xfrm>
            <a:off x="2520000" y="2844000"/>
            <a:ext cx="2340000" cy="10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Ama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Eric Lazo</a:t>
            </a:r>
            <a:endParaRPr b="0" lang="en-PH" sz="22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  <p:sp>
        <p:nvSpPr>
          <p:cNvPr id="158" name=""/>
          <p:cNvSpPr/>
          <p:nvPr/>
        </p:nvSpPr>
        <p:spPr>
          <a:xfrm>
            <a:off x="7416000" y="2772000"/>
            <a:ext cx="1584000" cy="15480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59" name=""/>
          <p:cNvSpPr/>
          <p:nvPr/>
        </p:nvSpPr>
        <p:spPr>
          <a:xfrm>
            <a:off x="4608360" y="1908360"/>
            <a:ext cx="2880000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Pamilya Lazo</a:t>
            </a:r>
            <a:endParaRPr b="0" lang="en-PH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7488000" y="3055320"/>
            <a:ext cx="1440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Ina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Nina Lazo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61" name=""/>
          <p:cNvSpPr/>
          <p:nvPr/>
        </p:nvSpPr>
        <p:spPr>
          <a:xfrm>
            <a:off x="7416360" y="4644360"/>
            <a:ext cx="1584000" cy="15480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62" name=""/>
          <p:cNvSpPr/>
          <p:nvPr/>
        </p:nvSpPr>
        <p:spPr>
          <a:xfrm>
            <a:off x="2844720" y="4644720"/>
            <a:ext cx="1584000" cy="15480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63" name=""/>
          <p:cNvSpPr/>
          <p:nvPr/>
        </p:nvSpPr>
        <p:spPr>
          <a:xfrm>
            <a:off x="5076000" y="3420000"/>
            <a:ext cx="2160000" cy="0"/>
          </a:xfrm>
          <a:prstGeom prst="line">
            <a:avLst/>
          </a:prstGeom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 flipV="1">
            <a:off x="3636000" y="4387320"/>
            <a:ext cx="4572000" cy="46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3636000" y="4392000"/>
            <a:ext cx="0" cy="25272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108720" bIns="10872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8208000" y="4387320"/>
            <a:ext cx="0" cy="25272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108720" bIns="10872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6120000" y="3420000"/>
            <a:ext cx="0" cy="9673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108720" bIns="10872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2880720" y="4963320"/>
            <a:ext cx="1440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Ampon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Rona Lazo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7488720" y="4963680"/>
            <a:ext cx="1440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Anak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Lena Lazo</a:t>
            </a:r>
            <a:endParaRPr b="0" lang="en-PH" sz="2200" spc="-1" strike="noStrike">
              <a:solidFill>
                <a:srgbClr val="000000"/>
              </a:solidFill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3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Rectangle 14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340000" y="1784880"/>
            <a:ext cx="7380000" cy="440712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 txBox="1"/>
          <p:nvPr/>
        </p:nvSpPr>
        <p:spPr>
          <a:xfrm>
            <a:off x="847800" y="1368000"/>
            <a:ext cx="4012200" cy="54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  <a:ea typeface=""/>
              </a:rPr>
              <a:t>Ito ang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"/>
              </a:rPr>
              <a:t>family tree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"/>
              </a:rPr>
              <a:t> ni Liz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Rivera.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6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Rectangle 17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919800" y="1476000"/>
            <a:ext cx="5920200" cy="420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Bawat pamilya ay may kuwento. Ang kuwentong ito ay makikita sa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family tree.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Makikita rin ito sa mga larawan ng pamilya.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Nakikita sa mga larawan ang simula at pagbabago ng pamilya.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Sa simula, nagsama ang ating mga magulang. Matapos ang ilang taon, nagkaroon sila ng anak.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Sa pagdaan ng mga taon, tumatanda ang mga kasapi ng pamilya. Dumarami rin ang mga anak at kasapi nito.</a:t>
            </a:r>
            <a:endParaRPr b="0" lang="en-PH" sz="22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8152560" y="1538280"/>
            <a:ext cx="2587680" cy="224172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7184160" y="3600000"/>
            <a:ext cx="451584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8"/>
          <p:cNvSpPr/>
          <p:nvPr/>
        </p:nvSpPr>
        <p:spPr>
          <a:xfrm>
            <a:off x="-113040" y="532080"/>
            <a:ext cx="71308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0" name="Rectangle 19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Kuwento ng Pamilya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1080000" y="1620000"/>
            <a:ext cx="846000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Ang kuwento ng aming pamilya ay makikita rin sa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</a:rPr>
              <a:t>timeline.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846000" y="2380680"/>
            <a:ext cx="2034000" cy="1761480"/>
          </a:xfrm>
          <a:prstGeom prst="rect">
            <a:avLst/>
          </a:prstGeom>
          <a:ln w="0">
            <a:noFill/>
          </a:ln>
        </p:spPr>
      </p:pic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3420000" y="2600640"/>
            <a:ext cx="2160000" cy="1287360"/>
          </a:xfrm>
          <a:prstGeom prst="rect">
            <a:avLst/>
          </a:prstGeom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6192000" y="2700000"/>
            <a:ext cx="2297520" cy="1155960"/>
          </a:xfrm>
          <a:prstGeom prst="rect">
            <a:avLst/>
          </a:prstGeom>
          <a:ln w="0">
            <a:noFill/>
          </a:ln>
        </p:spPr>
      </p:pic>
      <p:pic>
        <p:nvPicPr>
          <p:cNvPr id="185" name="" descr=""/>
          <p:cNvPicPr/>
          <p:nvPr/>
        </p:nvPicPr>
        <p:blipFill>
          <a:blip r:embed="rId4"/>
          <a:stretch/>
        </p:blipFill>
        <p:spPr>
          <a:xfrm>
            <a:off x="8928000" y="2700000"/>
            <a:ext cx="2520000" cy="1155960"/>
          </a:xfrm>
          <a:prstGeom prst="rect">
            <a:avLst/>
          </a:prstGeom>
          <a:ln w="0">
            <a:noFill/>
          </a:ln>
        </p:spPr>
      </p:pic>
      <p:sp>
        <p:nvSpPr>
          <p:cNvPr id="186" name=""/>
          <p:cNvSpPr/>
          <p:nvPr/>
        </p:nvSpPr>
        <p:spPr>
          <a:xfrm>
            <a:off x="720000" y="4500000"/>
            <a:ext cx="10800000" cy="0"/>
          </a:xfrm>
          <a:prstGeom prst="line">
            <a:avLst/>
          </a:prstGeom>
          <a:ln w="2916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 anchorCtr="1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908000" y="4142160"/>
            <a:ext cx="0" cy="71784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118800" bIns="1188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4608000" y="4142160"/>
            <a:ext cx="0" cy="71784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118800" bIns="1188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7416000" y="4142160"/>
            <a:ext cx="0" cy="71784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118800" bIns="1188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10260000" y="4142160"/>
            <a:ext cx="0" cy="71784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118800" bIns="1188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1390680" y="5053320"/>
            <a:ext cx="1237320" cy="7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Simula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3132000" y="5053680"/>
            <a:ext cx="3060000" cy="88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Makalipas ang dalawang taon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6156000" y="5053680"/>
            <a:ext cx="2520000" cy="88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Makalipas ang limang taon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9036000" y="5053680"/>
            <a:ext cx="2520000" cy="88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PH" sz="2200" spc="-1" strike="noStrike">
                <a:solidFill>
                  <a:srgbClr val="000000"/>
                </a:solidFill>
                <a:latin typeface="Lato"/>
              </a:rPr>
              <a:t>Sa ngayon</a:t>
            </a:r>
            <a:endParaRPr b="0" lang="en-PH" sz="2200" spc="-1" strike="noStrike">
              <a:solidFill>
                <a:srgbClr val="000000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2023-08-14T15:20:21Z</dcterms:modified>
  <cp:revision>212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