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11.png" ContentType="image/png"/>
  <Override PartName="/ppt/media/image9.png" ContentType="image/png"/>
  <Override PartName="/ppt/media/image10.png" ContentType="image/png"/>
  <Override PartName="/ppt/media/image7.png" ContentType="image/png"/>
  <Override PartName="/ppt/media/image12.png" ContentType="image/png"/>
  <Override PartName="/ppt/media/image8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0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7C3B88E-9D9F-4999-BEEE-90B5F3C73344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847297B-2A43-48A5-9FD7-0810E46FBACF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D09AD5B-E630-4614-AB14-34614D066071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B3EA598-350C-4F61-91B8-26EF23A873A0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90CF45C4-444B-4C32-B143-A3DD6039D4CF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61D0F7F5-4731-4A81-A295-EDDF50DBDEE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D71FC0D4-7007-4465-A7B0-99F8DF001BB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20A2B86C-95CE-4BBC-B8DB-12923DF4E872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C9CC576C-6548-43D8-B5CB-5F885B1D30A8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11274773-33F0-40E1-B843-A40211D58822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24C21A00-6B3E-4EED-B817-A82F4F9CDEEB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6A1A0B5-5791-471D-B0E4-CE6F1B3FDBEC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942A82D8-64E2-48FC-9FF9-7C77EA72A16E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6F22136D-DD0B-4810-B9F1-68FB3851FB88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C8E7EA74-0F52-47AD-99F7-61D68463F710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9A9FCB50-8D6F-4E2F-985C-25DDDED13BCD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B57A03C7-43CF-4FE7-ADF3-7863306B0D72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E6566598-4AAA-4A04-BE15-3E6AEB17FA1A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25432E76-77A4-4199-8F4D-AB68A81F43C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F8A48AF9-0538-482D-AAA3-EEE175BF8C01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014DEE0A-6951-4ED8-8D21-6EB8D5F377D0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4406BF1F-D417-4D02-B0C6-74A321CBBADF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7B042F93-A076-401A-8B6B-1117F9A0C049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0FFA994C-B0C4-4A5E-8A58-D9E0A5E82D79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0BA014BB-38A7-45DD-860A-76F1AA564174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8AACB912-61F3-456D-A601-6303059A3713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44C2BCF4-3CD3-4466-BD94-6262880D69EE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3FFE1A57-8FA7-42FF-9EB8-6938730F390D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583A3B2A-BECD-4DA7-A94E-98599E32C67E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DA892091-F90E-45C7-8902-C7B1DED7887F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29B57E1E-0569-416A-B32E-79AF8FE9AB7E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9013524-FA0A-4313-8348-BD6585F04FD5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C3A4D3B-F53E-4175-8254-CA0A7AA47221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F385DA3-9F0B-4DC9-AC59-16D45B113838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694E593-8DAE-4A91-A4A8-0BEBFEF66924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F15C4B92-38E3-43D5-87BF-FA339CE0C229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5920" cy="6841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rgbClr val="c00000"/>
              </a:solidFill>
              <a:latin typeface="Calibri"/>
              <a:ea typeface="DejaVu Sans"/>
            </a:endParaRPr>
          </a:p>
        </p:txBody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2800" cy="278280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8240" cy="384624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3" name="Rectangle 8"/>
          <p:cNvSpPr/>
          <p:nvPr/>
        </p:nvSpPr>
        <p:spPr>
          <a:xfrm>
            <a:off x="3487320" y="5337720"/>
            <a:ext cx="8688240" cy="36792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rgbClr val="c00000"/>
              </a:solidFill>
              <a:latin typeface="Calibri"/>
              <a:ea typeface="DejaVu Sans"/>
            </a:endParaRPr>
          </a:p>
        </p:txBody>
      </p:sp>
      <p:sp>
        <p:nvSpPr>
          <p:cNvPr id="4" name="PlaceHolder 1"/>
          <p:cNvSpPr>
            <a:spLocks noGrp="1"/>
          </p:cNvSpPr>
          <p:nvPr>
            <p:ph type="ftr" idx="1"/>
          </p:nvPr>
        </p:nvSpPr>
        <p:spPr>
          <a:xfrm>
            <a:off x="4038480" y="6356520"/>
            <a:ext cx="40986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&lt;footer&gt;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ldNum" idx="2"/>
          </p:nvPr>
        </p:nvSpPr>
        <p:spPr>
          <a:xfrm>
            <a:off x="8610480" y="6356520"/>
            <a:ext cx="27270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en-US" sz="1800" spc="-1" strike="noStrike">
                <a:solidFill>
                  <a:srgbClr val="000000"/>
                </a:solidFill>
                <a:latin typeface="Calibri"/>
                <a:ea typeface="DejaVu Sans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26C2DD82-510C-4C77-90D9-953403375E7A}" type="slidenum">
              <a:rPr b="0" lang="en-US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&lt;number&gt;</a:t>
            </a:fld>
            <a:endParaRPr b="0" lang="en-PH" sz="1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dt" idx="3"/>
          </p:nvPr>
        </p:nvSpPr>
        <p:spPr>
          <a:xfrm>
            <a:off x="838080" y="6356520"/>
            <a:ext cx="27270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>
              <a:buNone/>
              <a:defRPr b="0" lang="en-PH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PH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PH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PH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5920" cy="618840"/>
          </a:xfrm>
          <a:prstGeom prst="rect">
            <a:avLst/>
          </a:prstGeom>
          <a:ln w="0">
            <a:noFill/>
          </a:ln>
        </p:spPr>
      </p:pic>
      <p:sp>
        <p:nvSpPr>
          <p:cNvPr id="46" name="Rectangle 7"/>
          <p:cNvSpPr/>
          <p:nvPr/>
        </p:nvSpPr>
        <p:spPr>
          <a:xfrm>
            <a:off x="10868760" y="0"/>
            <a:ext cx="954360" cy="95436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pic>
        <p:nvPicPr>
          <p:cNvPr id="47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8440" cy="1018440"/>
          </a:xfrm>
          <a:prstGeom prst="rect">
            <a:avLst/>
          </a:prstGeom>
          <a:ln w="0">
            <a:noFill/>
          </a:ln>
        </p:spPr>
      </p:pic>
      <p:sp>
        <p:nvSpPr>
          <p:cNvPr id="48" name="TextBox 9"/>
          <p:cNvSpPr/>
          <p:nvPr/>
        </p:nvSpPr>
        <p:spPr>
          <a:xfrm>
            <a:off x="185400" y="6362280"/>
            <a:ext cx="46756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TextBox 11"/>
          <p:cNvSpPr/>
          <p:nvPr/>
        </p:nvSpPr>
        <p:spPr>
          <a:xfrm>
            <a:off x="9452520" y="6352200"/>
            <a:ext cx="2607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1"/>
          <p:cNvSpPr>
            <a:spLocks noGrp="1"/>
          </p:cNvSpPr>
          <p:nvPr>
            <p:ph type="ftr" idx="4"/>
          </p:nvPr>
        </p:nvSpPr>
        <p:spPr>
          <a:xfrm>
            <a:off x="4038480" y="6356520"/>
            <a:ext cx="40986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&lt;footer&gt;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sldNum" idx="5"/>
          </p:nvPr>
        </p:nvSpPr>
        <p:spPr>
          <a:xfrm>
            <a:off x="8610480" y="6356520"/>
            <a:ext cx="27270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D8DCC6CC-C5FE-495F-87C0-300D8D006E4E}" type="slidenum">
              <a:rPr b="0" lang="en-US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&lt;number&gt;</a:t>
            </a:fld>
            <a:endParaRPr b="0" lang="en-PH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dt" idx="6"/>
          </p:nvPr>
        </p:nvSpPr>
        <p:spPr>
          <a:xfrm>
            <a:off x="838080" y="6356520"/>
            <a:ext cx="27270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en-PH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PH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PH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PH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0240" cy="3368520"/>
          </a:xfrm>
          <a:prstGeom prst="rect">
            <a:avLst/>
          </a:prstGeom>
          <a:ln w="12700">
            <a:noFill/>
          </a:ln>
        </p:spPr>
      </p:pic>
      <p:sp>
        <p:nvSpPr>
          <p:cNvPr id="92" name="PlaceHolder 1"/>
          <p:cNvSpPr>
            <a:spLocks noGrp="1"/>
          </p:cNvSpPr>
          <p:nvPr>
            <p:ph type="ftr" idx="7"/>
          </p:nvPr>
        </p:nvSpPr>
        <p:spPr>
          <a:xfrm>
            <a:off x="4038480" y="6356520"/>
            <a:ext cx="40986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&lt;footer&gt;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sldNum" idx="8"/>
          </p:nvPr>
        </p:nvSpPr>
        <p:spPr>
          <a:xfrm>
            <a:off x="8610480" y="6356520"/>
            <a:ext cx="27270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en-US" sz="1800" spc="-1" strike="noStrike">
                <a:solidFill>
                  <a:srgbClr val="000000"/>
                </a:solidFill>
                <a:latin typeface="Calibri"/>
                <a:ea typeface="DejaVu Sans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5A7DC8F1-3248-4E1C-B6CE-9CC1FFBA039B}" type="slidenum">
              <a:rPr b="0" lang="en-US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&lt;number&gt;</a:t>
            </a:fld>
            <a:endParaRPr b="0" lang="en-PH" sz="1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dt" idx="9"/>
          </p:nvPr>
        </p:nvSpPr>
        <p:spPr>
          <a:xfrm>
            <a:off x="838080" y="6356520"/>
            <a:ext cx="2727000" cy="348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>
              <a:buNone/>
              <a:defRPr b="0" lang="en-PH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PH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PH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PH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png"/><Relationship Id="rId3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Rectangle 132"/>
          <p:cNvSpPr/>
          <p:nvPr/>
        </p:nvSpPr>
        <p:spPr>
          <a:xfrm>
            <a:off x="4540680" y="2736000"/>
            <a:ext cx="6824160" cy="663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Ang Kuwento ng Ating Pamilya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Rectangle 6"/>
          <p:cNvSpPr/>
          <p:nvPr/>
        </p:nvSpPr>
        <p:spPr>
          <a:xfrm>
            <a:off x="-113040" y="532080"/>
            <a:ext cx="7130880" cy="72576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35" name="Rectangle 7"/>
          <p:cNvSpPr/>
          <p:nvPr/>
        </p:nvSpPr>
        <p:spPr>
          <a:xfrm>
            <a:off x="426960" y="532080"/>
            <a:ext cx="6326280" cy="62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Ang Kuwento ng Pamilya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" name=""/>
          <p:cNvSpPr txBox="1"/>
          <p:nvPr/>
        </p:nvSpPr>
        <p:spPr>
          <a:xfrm>
            <a:off x="876240" y="1440000"/>
            <a:ext cx="10103760" cy="760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Tayo ay nabibilang sa kani-kaniyang pamilya. May pangalan at apelyido ang ating sariling pamilya.</a:t>
            </a:r>
            <a:endParaRPr b="0" lang="en-PH" sz="2200" spc="-1" strike="noStrike">
              <a:solidFill>
                <a:srgbClr val="000000"/>
              </a:solidFill>
              <a:latin typeface="Lato"/>
            </a:endParaRPr>
          </a:p>
        </p:txBody>
      </p:sp>
      <p:pic>
        <p:nvPicPr>
          <p:cNvPr id="137" name="" descr=""/>
          <p:cNvPicPr/>
          <p:nvPr/>
        </p:nvPicPr>
        <p:blipFill>
          <a:blip r:embed="rId1"/>
          <a:stretch/>
        </p:blipFill>
        <p:spPr>
          <a:xfrm>
            <a:off x="8424000" y="2340000"/>
            <a:ext cx="2557440" cy="3780000"/>
          </a:xfrm>
          <a:prstGeom prst="rect">
            <a:avLst/>
          </a:prstGeom>
          <a:ln w="0">
            <a:noFill/>
          </a:ln>
        </p:spPr>
      </p:pic>
      <p:sp>
        <p:nvSpPr>
          <p:cNvPr id="138" name=""/>
          <p:cNvSpPr/>
          <p:nvPr/>
        </p:nvSpPr>
        <p:spPr>
          <a:xfrm>
            <a:off x="1080000" y="3600000"/>
            <a:ext cx="6480000" cy="2520000"/>
          </a:xfrm>
          <a:prstGeom prst="wedgeRectCallout">
            <a:avLst>
              <a:gd name="adj1" fmla="val 63800"/>
              <a:gd name="adj2" fmla="val -24449"/>
            </a:avLst>
          </a:prstGeom>
          <a:solidFill>
            <a:srgbClr val="ffffff"/>
          </a:solidFill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ctr">
            <a:noAutofit/>
          </a:bodyPr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Ito ang </a:t>
            </a:r>
            <a:r>
              <a:rPr b="0" i="1" lang="en-PH" sz="2200" spc="-1" strike="noStrike">
                <a:solidFill>
                  <a:srgbClr val="000000"/>
                </a:solidFill>
                <a:latin typeface="Lato"/>
              </a:rPr>
              <a:t>family tree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 ng aking pamilya.</a:t>
            </a:r>
            <a:endParaRPr b="0" lang="en-PH" sz="2200" spc="-1" strike="noStrike">
              <a:solidFill>
                <a:srgbClr val="000000"/>
              </a:solidFill>
              <a:latin typeface="Arial"/>
              <a:ea typeface="PingFang SC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Cruz ang aming apelyido.</a:t>
            </a:r>
            <a:endParaRPr b="0" lang="en-PH" sz="2200" spc="-1" strike="noStrike">
              <a:solidFill>
                <a:srgbClr val="000000"/>
              </a:solidFill>
              <a:latin typeface="Arial"/>
              <a:ea typeface="PingFang SC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Ako ay si Lani Cruz.</a:t>
            </a:r>
            <a:endParaRPr b="0" lang="en-PH" sz="2200" spc="-1" strike="noStrike">
              <a:solidFill>
                <a:srgbClr val="000000"/>
              </a:solidFill>
              <a:latin typeface="Arial"/>
              <a:ea typeface="PingFang SC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Ang aking mga magulang ay sina Gina at Alan Cruz.</a:t>
            </a:r>
            <a:endParaRPr b="0" lang="en-PH" sz="2200" spc="-1" strike="noStrike">
              <a:solidFill>
                <a:srgbClr val="000000"/>
              </a:solidFill>
              <a:latin typeface="Arial"/>
              <a:ea typeface="PingFang SC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Dalawa ang aking kapatid, sina Rico at Sara.</a:t>
            </a:r>
            <a:endParaRPr b="0" lang="en-PH" sz="2200" spc="-1" strike="noStrike">
              <a:solidFill>
                <a:srgbClr val="000000"/>
              </a:solidFill>
              <a:latin typeface="Arial"/>
              <a:ea typeface="PingFang SC"/>
            </a:endParaRPr>
          </a:p>
        </p:txBody>
      </p:sp>
      <p:sp>
        <p:nvSpPr>
          <p:cNvPr id="139" name=""/>
          <p:cNvSpPr/>
          <p:nvPr/>
        </p:nvSpPr>
        <p:spPr>
          <a:xfrm>
            <a:off x="3060000" y="2340000"/>
            <a:ext cx="4320000" cy="900000"/>
          </a:xfrm>
          <a:prstGeom prst="rect">
            <a:avLst/>
          </a:prstGeom>
          <a:solidFill>
            <a:srgbClr val="ffffff"/>
          </a:solidFill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ctr">
            <a:noAutofit/>
          </a:bodyPr>
          <a:p>
            <a:pPr algn="ctr"/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Alam mo ba ang apelyido ng inyong pamilya?</a:t>
            </a:r>
            <a:endParaRPr b="0" lang="en-PH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0" name=""/>
          <p:cNvSpPr/>
          <p:nvPr/>
        </p:nvSpPr>
        <p:spPr>
          <a:xfrm flipH="1">
            <a:off x="5040000" y="3240000"/>
            <a:ext cx="180000" cy="36000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ctr">
            <a:noAutofit/>
          </a:bodyPr>
          <a:p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Rectangle 2"/>
          <p:cNvSpPr/>
          <p:nvPr/>
        </p:nvSpPr>
        <p:spPr>
          <a:xfrm>
            <a:off x="-113040" y="532080"/>
            <a:ext cx="7130880" cy="72576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2" name="Rectangle 4"/>
          <p:cNvSpPr/>
          <p:nvPr/>
        </p:nvSpPr>
        <p:spPr>
          <a:xfrm>
            <a:off x="426960" y="532080"/>
            <a:ext cx="6326280" cy="62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Ang Kuwento ng Pamilya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3" name="" descr=""/>
          <p:cNvPicPr/>
          <p:nvPr/>
        </p:nvPicPr>
        <p:blipFill>
          <a:blip r:embed="rId1"/>
          <a:stretch/>
        </p:blipFill>
        <p:spPr>
          <a:xfrm>
            <a:off x="399240" y="2323080"/>
            <a:ext cx="3380760" cy="3796920"/>
          </a:xfrm>
          <a:prstGeom prst="rect">
            <a:avLst/>
          </a:prstGeom>
          <a:ln w="0">
            <a:noFill/>
          </a:ln>
        </p:spPr>
      </p:pic>
      <p:pic>
        <p:nvPicPr>
          <p:cNvPr id="144" name="" descr=""/>
          <p:cNvPicPr/>
          <p:nvPr/>
        </p:nvPicPr>
        <p:blipFill>
          <a:blip r:embed="rId2"/>
          <a:stretch/>
        </p:blipFill>
        <p:spPr>
          <a:xfrm>
            <a:off x="4680000" y="2700000"/>
            <a:ext cx="5580000" cy="3431520"/>
          </a:xfrm>
          <a:prstGeom prst="rect">
            <a:avLst/>
          </a:prstGeom>
          <a:ln w="0">
            <a:noFill/>
          </a:ln>
        </p:spPr>
      </p:pic>
      <p:sp>
        <p:nvSpPr>
          <p:cNvPr id="145" name=""/>
          <p:cNvSpPr/>
          <p:nvPr/>
        </p:nvSpPr>
        <p:spPr>
          <a:xfrm>
            <a:off x="4320000" y="1476000"/>
            <a:ext cx="4140000" cy="1764000"/>
          </a:xfrm>
          <a:prstGeom prst="wedgeRectCallout">
            <a:avLst>
              <a:gd name="adj1" fmla="val -83592"/>
              <a:gd name="adj2" fmla="val 62097"/>
            </a:avLst>
          </a:prstGeom>
          <a:solidFill>
            <a:srgbClr val="ffffff"/>
          </a:solidFill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ctr">
            <a:noAutofit/>
          </a:bodyPr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Ako ay si Rico Cruz.</a:t>
            </a:r>
            <a:endParaRPr b="0" lang="en-PH" sz="2200" spc="-1" strike="noStrike">
              <a:solidFill>
                <a:srgbClr val="000000"/>
              </a:solidFill>
              <a:latin typeface="Arial"/>
              <a:ea typeface="PingFang SC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Kapatid ko si Sara at Lani.</a:t>
            </a:r>
            <a:endParaRPr b="0" lang="en-PH" sz="2200" spc="-1" strike="noStrike">
              <a:solidFill>
                <a:srgbClr val="000000"/>
              </a:solidFill>
              <a:latin typeface="Arial"/>
              <a:ea typeface="PingFang SC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Lima lahat kami sa pamilya.</a:t>
            </a:r>
            <a:endParaRPr b="0" lang="en-PH" sz="2200" spc="-1" strike="noStrike">
              <a:solidFill>
                <a:srgbClr val="000000"/>
              </a:solidFill>
              <a:latin typeface="Arial"/>
              <a:ea typeface="PingFang S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Rectangle 5"/>
          <p:cNvSpPr/>
          <p:nvPr/>
        </p:nvSpPr>
        <p:spPr>
          <a:xfrm>
            <a:off x="-113040" y="532080"/>
            <a:ext cx="7130880" cy="72576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7" name="Rectangle 8"/>
          <p:cNvSpPr/>
          <p:nvPr/>
        </p:nvSpPr>
        <p:spPr>
          <a:xfrm>
            <a:off x="426960" y="532080"/>
            <a:ext cx="6326280" cy="62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Ang Kuwento ng Pamilya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8" name="" descr=""/>
          <p:cNvPicPr/>
          <p:nvPr/>
        </p:nvPicPr>
        <p:blipFill>
          <a:blip r:embed="rId1"/>
          <a:stretch/>
        </p:blipFill>
        <p:spPr>
          <a:xfrm>
            <a:off x="5760000" y="1980000"/>
            <a:ext cx="5766480" cy="3799440"/>
          </a:xfrm>
          <a:prstGeom prst="rect">
            <a:avLst/>
          </a:prstGeom>
          <a:ln w="0">
            <a:noFill/>
          </a:ln>
        </p:spPr>
      </p:pic>
      <p:sp>
        <p:nvSpPr>
          <p:cNvPr id="149" name=""/>
          <p:cNvSpPr/>
          <p:nvPr/>
        </p:nvSpPr>
        <p:spPr>
          <a:xfrm>
            <a:off x="1080000" y="1656000"/>
            <a:ext cx="4320000" cy="3384000"/>
          </a:xfrm>
          <a:prstGeom prst="wedgeRectCallout">
            <a:avLst>
              <a:gd name="adj1" fmla="val 121851"/>
              <a:gd name="adj2" fmla="val 8768"/>
            </a:avLst>
          </a:prstGeom>
          <a:solidFill>
            <a:srgbClr val="ffffff"/>
          </a:solidFill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ctr">
            <a:noAutofit/>
          </a:bodyPr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Ako ay si Rona Lazo.</a:t>
            </a:r>
            <a:endParaRPr b="0" lang="en-PH" sz="2200" spc="-1" strike="noStrike">
              <a:solidFill>
                <a:srgbClr val="000000"/>
              </a:solidFill>
              <a:latin typeface="Arial"/>
              <a:ea typeface="PingFang SC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Ampon ako ng Pamilya Lazo.</a:t>
            </a:r>
            <a:endParaRPr b="0" lang="en-PH" sz="2200" spc="-1" strike="noStrike">
              <a:solidFill>
                <a:srgbClr val="000000"/>
              </a:solidFill>
              <a:latin typeface="Arial"/>
              <a:ea typeface="PingFang SC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Ang tatay ko ay si Eric Lazo.</a:t>
            </a:r>
            <a:endParaRPr b="0" lang="en-PH" sz="2200" spc="-1" strike="noStrike">
              <a:solidFill>
                <a:srgbClr val="000000"/>
              </a:solidFill>
              <a:latin typeface="Arial"/>
              <a:ea typeface="PingFang SC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Si Nina Lazo ang nanay ko.</a:t>
            </a:r>
            <a:endParaRPr b="0" lang="en-PH" sz="2200" spc="-1" strike="noStrike">
              <a:solidFill>
                <a:srgbClr val="000000"/>
              </a:solidFill>
              <a:latin typeface="Arial"/>
              <a:ea typeface="PingFang SC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Kapatid ako ni Lena Lazo.</a:t>
            </a:r>
            <a:endParaRPr b="0" lang="en-PH" sz="2200" spc="-1" strike="noStrike">
              <a:solidFill>
                <a:srgbClr val="000000"/>
              </a:solidFill>
              <a:latin typeface="Arial"/>
              <a:ea typeface="PingFang S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tangle 9"/>
          <p:cNvSpPr/>
          <p:nvPr/>
        </p:nvSpPr>
        <p:spPr>
          <a:xfrm>
            <a:off x="-113040" y="532080"/>
            <a:ext cx="7130880" cy="72576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1" name="Rectangle 10"/>
          <p:cNvSpPr/>
          <p:nvPr/>
        </p:nvSpPr>
        <p:spPr>
          <a:xfrm>
            <a:off x="426960" y="532080"/>
            <a:ext cx="6326280" cy="62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Ang Kuwento ng Pamilya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2" name="" descr=""/>
          <p:cNvPicPr/>
          <p:nvPr/>
        </p:nvPicPr>
        <p:blipFill>
          <a:blip r:embed="rId1"/>
          <a:stretch/>
        </p:blipFill>
        <p:spPr>
          <a:xfrm>
            <a:off x="7632000" y="2160000"/>
            <a:ext cx="3893040" cy="3629880"/>
          </a:xfrm>
          <a:prstGeom prst="rect">
            <a:avLst/>
          </a:prstGeom>
          <a:ln w="0">
            <a:noFill/>
          </a:ln>
        </p:spPr>
      </p:pic>
      <p:sp>
        <p:nvSpPr>
          <p:cNvPr id="153" name=""/>
          <p:cNvSpPr/>
          <p:nvPr/>
        </p:nvSpPr>
        <p:spPr>
          <a:xfrm>
            <a:off x="1296000" y="1656000"/>
            <a:ext cx="5724000" cy="3384000"/>
          </a:xfrm>
          <a:prstGeom prst="wedgeRectCallout">
            <a:avLst>
              <a:gd name="adj1" fmla="val 69537"/>
              <a:gd name="adj2" fmla="val 8277"/>
            </a:avLst>
          </a:prstGeom>
          <a:solidFill>
            <a:srgbClr val="ffffff"/>
          </a:solidFill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ctr">
            <a:noAutofit/>
          </a:bodyPr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Ang kuwento ng aming pamilya ay makikita sa aming </a:t>
            </a:r>
            <a:r>
              <a:rPr b="0" i="1" lang="en-PH" sz="2200" spc="-1" strike="noStrike">
                <a:solidFill>
                  <a:srgbClr val="000000"/>
                </a:solidFill>
                <a:latin typeface="Lato"/>
              </a:rPr>
              <a:t>family tree.</a:t>
            </a:r>
            <a:endParaRPr b="0" lang="en-PH" sz="2200" spc="-1" strike="noStrike">
              <a:solidFill>
                <a:srgbClr val="000000"/>
              </a:solidFill>
              <a:latin typeface="Arial"/>
              <a:ea typeface="PingFang SC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Ang </a:t>
            </a:r>
            <a:r>
              <a:rPr b="0" i="1" lang="en-PH" sz="2200" spc="-1" strike="noStrike">
                <a:solidFill>
                  <a:srgbClr val="000000"/>
                </a:solidFill>
                <a:latin typeface="Lato"/>
              </a:rPr>
              <a:t>family tree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 ay nagpapakita ngpagkakaugnayan ng mga kasapi o miyembro ng pamilya.</a:t>
            </a:r>
            <a:endParaRPr b="0" lang="en-PH" sz="2200" spc="-1" strike="noStrike">
              <a:solidFill>
                <a:srgbClr val="000000"/>
              </a:solidFill>
              <a:latin typeface="Arial"/>
              <a:ea typeface="PingFang SC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Narito ang aming </a:t>
            </a:r>
            <a:r>
              <a:rPr b="0" i="1" lang="en-PH" sz="2200" spc="-1" strike="noStrike">
                <a:solidFill>
                  <a:srgbClr val="000000"/>
                </a:solidFill>
                <a:latin typeface="Lato"/>
              </a:rPr>
              <a:t>family tree.</a:t>
            </a:r>
            <a:endParaRPr b="0" lang="en-PH" sz="2200" spc="-1" strike="noStrike">
              <a:solidFill>
                <a:srgbClr val="000000"/>
              </a:solidFill>
              <a:latin typeface="Arial"/>
              <a:ea typeface="PingFang S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Rectangle 11"/>
          <p:cNvSpPr/>
          <p:nvPr/>
        </p:nvSpPr>
        <p:spPr>
          <a:xfrm>
            <a:off x="-113040" y="532080"/>
            <a:ext cx="7130880" cy="72576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5" name="Rectangle 12"/>
          <p:cNvSpPr/>
          <p:nvPr/>
        </p:nvSpPr>
        <p:spPr>
          <a:xfrm>
            <a:off x="426960" y="532080"/>
            <a:ext cx="6326280" cy="62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Ang Kuwento ng Pamilya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"/>
          <p:cNvSpPr txBox="1"/>
          <p:nvPr/>
        </p:nvSpPr>
        <p:spPr>
          <a:xfrm>
            <a:off x="900000" y="1512000"/>
            <a:ext cx="4680000" cy="760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i="1" lang="en-PH" sz="2200" spc="-1" strike="noStrike">
                <a:solidFill>
                  <a:srgbClr val="000000"/>
                </a:solidFill>
                <a:latin typeface="Lato"/>
              </a:rPr>
              <a:t>Family Tree</a:t>
            </a:r>
            <a:r>
              <a:rPr b="1" lang="en-PH" sz="2200" spc="-1" strike="noStrike">
                <a:solidFill>
                  <a:srgbClr val="000000"/>
                </a:solidFill>
                <a:latin typeface="Lato"/>
              </a:rPr>
              <a:t> ng Pamilya Lazo</a:t>
            </a:r>
            <a:endParaRPr b="1" lang="en-PH" sz="2200" spc="-1" strike="noStrike">
              <a:solidFill>
                <a:srgbClr val="000000"/>
              </a:solidFill>
              <a:latin typeface="Lato"/>
            </a:endParaRPr>
          </a:p>
        </p:txBody>
      </p:sp>
      <p:sp>
        <p:nvSpPr>
          <p:cNvPr id="157" name=""/>
          <p:cNvSpPr/>
          <p:nvPr/>
        </p:nvSpPr>
        <p:spPr>
          <a:xfrm>
            <a:off x="2520000" y="2844000"/>
            <a:ext cx="2340000" cy="1080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ctr">
            <a:noAutofit/>
          </a:bodyPr>
          <a:p>
            <a:pPr algn="ctr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Ama</a:t>
            </a:r>
            <a:endParaRPr b="0" lang="en-PH" sz="2200" spc="-1" strike="noStrike">
              <a:solidFill>
                <a:srgbClr val="000000"/>
              </a:solidFill>
              <a:latin typeface="Arial"/>
              <a:ea typeface="PingFang SC"/>
            </a:endParaRPr>
          </a:p>
          <a:p>
            <a:pPr algn="ctr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Eric Lazo</a:t>
            </a:r>
            <a:endParaRPr b="0" lang="en-PH" sz="2200" spc="-1" strike="noStrike">
              <a:solidFill>
                <a:srgbClr val="000000"/>
              </a:solidFill>
              <a:latin typeface="Arial"/>
              <a:ea typeface="PingFang SC"/>
            </a:endParaRPr>
          </a:p>
        </p:txBody>
      </p:sp>
      <p:sp>
        <p:nvSpPr>
          <p:cNvPr id="158" name=""/>
          <p:cNvSpPr/>
          <p:nvPr/>
        </p:nvSpPr>
        <p:spPr>
          <a:xfrm>
            <a:off x="7416000" y="2772000"/>
            <a:ext cx="1584000" cy="1548000"/>
          </a:xfrm>
          <a:prstGeom prst="ellipse">
            <a:avLst/>
          </a:prstGeom>
          <a:solidFill>
            <a:srgbClr val="ffffff"/>
          </a:solidFill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ctr">
            <a:noAutofit/>
          </a:bodyPr>
          <a:p>
            <a:pPr algn="ctr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endParaRPr b="0" lang="en-PH" sz="1800" spc="-1" strike="noStrike">
              <a:solidFill>
                <a:srgbClr val="000000"/>
              </a:solidFill>
              <a:latin typeface="Lato"/>
              <a:ea typeface="PingFang SC"/>
            </a:endParaRPr>
          </a:p>
        </p:txBody>
      </p:sp>
      <p:sp>
        <p:nvSpPr>
          <p:cNvPr id="159" name=""/>
          <p:cNvSpPr/>
          <p:nvPr/>
        </p:nvSpPr>
        <p:spPr>
          <a:xfrm>
            <a:off x="4608360" y="1908360"/>
            <a:ext cx="2880000" cy="720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ctr">
            <a:noAutofit/>
          </a:bodyPr>
          <a:p>
            <a:pPr algn="ctr"/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Pamilya Lazo</a:t>
            </a:r>
            <a:endParaRPr b="0" lang="en-PH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"/>
          <p:cNvSpPr txBox="1"/>
          <p:nvPr/>
        </p:nvSpPr>
        <p:spPr>
          <a:xfrm>
            <a:off x="7488000" y="3055320"/>
            <a:ext cx="1440000" cy="90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Ina</a:t>
            </a:r>
            <a:endParaRPr b="0" lang="en-PH" sz="2200" spc="-1" strike="noStrike">
              <a:solidFill>
                <a:srgbClr val="000000"/>
              </a:solidFill>
              <a:latin typeface="Lato"/>
              <a:ea typeface="PingFang SC"/>
            </a:endParaRPr>
          </a:p>
          <a:p>
            <a:pPr algn="ctr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Nina Lazo</a:t>
            </a:r>
            <a:endParaRPr b="0" lang="en-PH" sz="2200" spc="-1" strike="noStrike">
              <a:solidFill>
                <a:srgbClr val="000000"/>
              </a:solidFill>
              <a:latin typeface="Lato"/>
              <a:ea typeface="PingFang SC"/>
            </a:endParaRPr>
          </a:p>
        </p:txBody>
      </p:sp>
      <p:sp>
        <p:nvSpPr>
          <p:cNvPr id="161" name=""/>
          <p:cNvSpPr/>
          <p:nvPr/>
        </p:nvSpPr>
        <p:spPr>
          <a:xfrm>
            <a:off x="7416360" y="4644360"/>
            <a:ext cx="1584000" cy="1548000"/>
          </a:xfrm>
          <a:prstGeom prst="ellipse">
            <a:avLst/>
          </a:prstGeom>
          <a:solidFill>
            <a:srgbClr val="ffffff"/>
          </a:solidFill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ctr">
            <a:noAutofit/>
          </a:bodyPr>
          <a:p>
            <a:endParaRPr b="0" lang="en-PH" sz="1800" spc="-1" strike="noStrike">
              <a:solidFill>
                <a:srgbClr val="000000"/>
              </a:solidFill>
              <a:latin typeface="Lato"/>
              <a:ea typeface="PingFang SC"/>
            </a:endParaRPr>
          </a:p>
        </p:txBody>
      </p:sp>
      <p:sp>
        <p:nvSpPr>
          <p:cNvPr id="162" name=""/>
          <p:cNvSpPr/>
          <p:nvPr/>
        </p:nvSpPr>
        <p:spPr>
          <a:xfrm>
            <a:off x="2844720" y="4644720"/>
            <a:ext cx="1584000" cy="1548000"/>
          </a:xfrm>
          <a:prstGeom prst="ellipse">
            <a:avLst/>
          </a:prstGeom>
          <a:solidFill>
            <a:srgbClr val="ffffff"/>
          </a:solidFill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ctr">
            <a:noAutofit/>
          </a:bodyPr>
          <a:p>
            <a:endParaRPr b="0" lang="en-PH" sz="1800" spc="-1" strike="noStrike">
              <a:solidFill>
                <a:srgbClr val="000000"/>
              </a:solidFill>
              <a:latin typeface="Lato"/>
              <a:ea typeface="PingFang SC"/>
            </a:endParaRPr>
          </a:p>
        </p:txBody>
      </p:sp>
      <p:sp>
        <p:nvSpPr>
          <p:cNvPr id="163" name=""/>
          <p:cNvSpPr/>
          <p:nvPr/>
        </p:nvSpPr>
        <p:spPr>
          <a:xfrm>
            <a:off x="5076000" y="3420000"/>
            <a:ext cx="2160000" cy="0"/>
          </a:xfrm>
          <a:prstGeom prst="line">
            <a:avLst/>
          </a:prstGeom>
          <a:ln w="19080">
            <a:solidFill>
              <a:srgbClr val="000000"/>
            </a:solidFill>
            <a:round/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ctr">
            <a:noAutofit/>
          </a:bodyPr>
          <a:p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" name=""/>
          <p:cNvSpPr/>
          <p:nvPr/>
        </p:nvSpPr>
        <p:spPr>
          <a:xfrm flipV="1">
            <a:off x="3636000" y="4387320"/>
            <a:ext cx="4572000" cy="468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54360" bIns="54360" anchor="ctr">
            <a:noAutofit/>
          </a:bodyPr>
          <a:p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5" name=""/>
          <p:cNvSpPr/>
          <p:nvPr/>
        </p:nvSpPr>
        <p:spPr>
          <a:xfrm>
            <a:off x="3636000" y="4392000"/>
            <a:ext cx="0" cy="252720"/>
          </a:xfrm>
          <a:prstGeom prst="line">
            <a:avLst/>
          </a:prstGeom>
          <a:ln w="19080">
            <a:solidFill>
              <a:srgbClr val="00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9360" rIns="99360" tIns="108720" bIns="108720" anchor="ctr">
            <a:noAutofit/>
          </a:bodyPr>
          <a:p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6" name=""/>
          <p:cNvSpPr/>
          <p:nvPr/>
        </p:nvSpPr>
        <p:spPr>
          <a:xfrm>
            <a:off x="8208000" y="4387320"/>
            <a:ext cx="0" cy="252720"/>
          </a:xfrm>
          <a:prstGeom prst="line">
            <a:avLst/>
          </a:prstGeom>
          <a:ln w="19080">
            <a:solidFill>
              <a:srgbClr val="00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9360" rIns="99360" tIns="108720" bIns="108720" anchor="ctr">
            <a:noAutofit/>
          </a:bodyPr>
          <a:p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" name=""/>
          <p:cNvSpPr/>
          <p:nvPr/>
        </p:nvSpPr>
        <p:spPr>
          <a:xfrm>
            <a:off x="6120000" y="3420000"/>
            <a:ext cx="0" cy="967320"/>
          </a:xfrm>
          <a:prstGeom prst="line">
            <a:avLst/>
          </a:prstGeom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9360" rIns="99360" tIns="108720" bIns="108720" anchor="ctr">
            <a:noAutofit/>
          </a:bodyPr>
          <a:p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" name=""/>
          <p:cNvSpPr txBox="1"/>
          <p:nvPr/>
        </p:nvSpPr>
        <p:spPr>
          <a:xfrm>
            <a:off x="2880720" y="4963320"/>
            <a:ext cx="1440000" cy="90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Ampon</a:t>
            </a:r>
            <a:endParaRPr b="0" lang="en-PH" sz="2200" spc="-1" strike="noStrike">
              <a:solidFill>
                <a:srgbClr val="000000"/>
              </a:solidFill>
              <a:latin typeface="Lato"/>
              <a:ea typeface="PingFang SC"/>
            </a:endParaRPr>
          </a:p>
          <a:p>
            <a:pPr algn="ctr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Rona Lazo</a:t>
            </a:r>
            <a:endParaRPr b="0" lang="en-PH" sz="2200" spc="-1" strike="noStrike">
              <a:solidFill>
                <a:srgbClr val="000000"/>
              </a:solidFill>
              <a:latin typeface="Lato"/>
              <a:ea typeface="PingFang SC"/>
            </a:endParaRPr>
          </a:p>
        </p:txBody>
      </p:sp>
      <p:sp>
        <p:nvSpPr>
          <p:cNvPr id="169" name=""/>
          <p:cNvSpPr txBox="1"/>
          <p:nvPr/>
        </p:nvSpPr>
        <p:spPr>
          <a:xfrm>
            <a:off x="7488720" y="4963680"/>
            <a:ext cx="1440000" cy="90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Anak</a:t>
            </a:r>
            <a:endParaRPr b="0" lang="en-PH" sz="2200" spc="-1" strike="noStrike">
              <a:solidFill>
                <a:srgbClr val="000000"/>
              </a:solidFill>
              <a:latin typeface="Lato"/>
              <a:ea typeface="PingFang SC"/>
            </a:endParaRPr>
          </a:p>
          <a:p>
            <a:pPr algn="ctr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Lena Lazo</a:t>
            </a:r>
            <a:endParaRPr b="0" lang="en-PH" sz="2200" spc="-1" strike="noStrike">
              <a:solidFill>
                <a:srgbClr val="000000"/>
              </a:solidFill>
              <a:latin typeface="Lato"/>
              <a:ea typeface="PingFang S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Rectangle 13"/>
          <p:cNvSpPr/>
          <p:nvPr/>
        </p:nvSpPr>
        <p:spPr>
          <a:xfrm>
            <a:off x="-113040" y="532080"/>
            <a:ext cx="7130880" cy="72576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71" name="Rectangle 14"/>
          <p:cNvSpPr/>
          <p:nvPr/>
        </p:nvSpPr>
        <p:spPr>
          <a:xfrm>
            <a:off x="426960" y="532080"/>
            <a:ext cx="6326280" cy="62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Ang Kuwento ng Pamilya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72" name="" descr=""/>
          <p:cNvPicPr/>
          <p:nvPr/>
        </p:nvPicPr>
        <p:blipFill>
          <a:blip r:embed="rId1"/>
          <a:stretch/>
        </p:blipFill>
        <p:spPr>
          <a:xfrm>
            <a:off x="2340000" y="1784880"/>
            <a:ext cx="7380000" cy="4407120"/>
          </a:xfrm>
          <a:prstGeom prst="rect">
            <a:avLst/>
          </a:prstGeom>
          <a:ln w="0">
            <a:noFill/>
          </a:ln>
        </p:spPr>
      </p:pic>
      <p:sp>
        <p:nvSpPr>
          <p:cNvPr id="173" name=""/>
          <p:cNvSpPr txBox="1"/>
          <p:nvPr/>
        </p:nvSpPr>
        <p:spPr>
          <a:xfrm>
            <a:off x="847800" y="1368000"/>
            <a:ext cx="4012200" cy="542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200" spc="-1" strike="noStrike">
                <a:solidFill>
                  <a:srgbClr val="000000"/>
                </a:solidFill>
                <a:latin typeface="Lato"/>
                <a:ea typeface=""/>
              </a:rPr>
              <a:t>Ito ang </a:t>
            </a:r>
            <a:r>
              <a:rPr b="0" i="1" lang="en-PH" sz="2200" spc="-1" strike="noStrike">
                <a:solidFill>
                  <a:srgbClr val="000000"/>
                </a:solidFill>
                <a:latin typeface="Lato"/>
                <a:ea typeface=""/>
              </a:rPr>
              <a:t>family tree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"/>
              </a:rPr>
              <a:t> ni Liz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Rivera.</a:t>
            </a:r>
            <a:endParaRPr b="0" lang="en-PH" sz="2200" spc="-1" strike="noStrike">
              <a:solidFill>
                <a:srgbClr val="000000"/>
              </a:solidFill>
              <a:latin typeface="Lato"/>
              <a:ea typeface="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Rectangle 16"/>
          <p:cNvSpPr/>
          <p:nvPr/>
        </p:nvSpPr>
        <p:spPr>
          <a:xfrm>
            <a:off x="-113040" y="532080"/>
            <a:ext cx="7130880" cy="72576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75" name="Rectangle 17"/>
          <p:cNvSpPr/>
          <p:nvPr/>
        </p:nvSpPr>
        <p:spPr>
          <a:xfrm>
            <a:off x="426960" y="532080"/>
            <a:ext cx="6326280" cy="62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Ang Kuwento ng Pamilya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6" name=""/>
          <p:cNvSpPr txBox="1"/>
          <p:nvPr/>
        </p:nvSpPr>
        <p:spPr>
          <a:xfrm>
            <a:off x="919800" y="1476000"/>
            <a:ext cx="5920200" cy="4209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Bawat pamilya ay may kuwento. Ang kuwentong ito ay makikita sa </a:t>
            </a:r>
            <a:r>
              <a:rPr b="0" i="1" lang="en-PH" sz="2200" spc="-1" strike="noStrike">
                <a:solidFill>
                  <a:srgbClr val="000000"/>
                </a:solidFill>
                <a:latin typeface="Lato"/>
              </a:rPr>
              <a:t>family tree.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Makikita rin ito sa mga larawan ng pamilya.</a:t>
            </a:r>
            <a:endParaRPr b="0" lang="en-PH" sz="22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Nakikita sa mga larawan ang simula at pagbabago ng pamilya.</a:t>
            </a:r>
            <a:endParaRPr b="0" lang="en-PH" sz="22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Sa simula, nagsama ang ating mga magulang. Matapos ang ilang taon, nagkaroon sila ng anak.</a:t>
            </a:r>
            <a:endParaRPr b="0" lang="en-PH" sz="2200" spc="-1" strike="noStrike">
              <a:solidFill>
                <a:srgbClr val="000000"/>
              </a:solidFill>
              <a:latin typeface="Lato"/>
              <a:ea typeface="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Sa pagdaan ng mga taon, tumatanda ang mga kasapi ng pamilya. Dumarami rin ang mga anak at kasapi nito.</a:t>
            </a:r>
            <a:endParaRPr b="0" lang="en-PH" sz="2200" spc="-1" strike="noStrike">
              <a:solidFill>
                <a:srgbClr val="000000"/>
              </a:solidFill>
              <a:latin typeface="Lato"/>
              <a:ea typeface=""/>
            </a:endParaRPr>
          </a:p>
        </p:txBody>
      </p:sp>
      <p:pic>
        <p:nvPicPr>
          <p:cNvPr id="177" name="" descr=""/>
          <p:cNvPicPr/>
          <p:nvPr/>
        </p:nvPicPr>
        <p:blipFill>
          <a:blip r:embed="rId1"/>
          <a:stretch/>
        </p:blipFill>
        <p:spPr>
          <a:xfrm>
            <a:off x="8152560" y="1538280"/>
            <a:ext cx="2587680" cy="2241720"/>
          </a:xfrm>
          <a:prstGeom prst="rect">
            <a:avLst/>
          </a:prstGeom>
          <a:ln w="0">
            <a:noFill/>
          </a:ln>
        </p:spPr>
      </p:pic>
      <p:pic>
        <p:nvPicPr>
          <p:cNvPr id="178" name="" descr=""/>
          <p:cNvPicPr/>
          <p:nvPr/>
        </p:nvPicPr>
        <p:blipFill>
          <a:blip r:embed="rId2"/>
          <a:stretch/>
        </p:blipFill>
        <p:spPr>
          <a:xfrm>
            <a:off x="7184160" y="3600000"/>
            <a:ext cx="4515840" cy="2520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Rectangle 18"/>
          <p:cNvSpPr/>
          <p:nvPr/>
        </p:nvSpPr>
        <p:spPr>
          <a:xfrm>
            <a:off x="-113040" y="532080"/>
            <a:ext cx="7130880" cy="72576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80" name="Rectangle 19"/>
          <p:cNvSpPr/>
          <p:nvPr/>
        </p:nvSpPr>
        <p:spPr>
          <a:xfrm>
            <a:off x="426960" y="532080"/>
            <a:ext cx="6326280" cy="62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Ang Kuwento ng Pamilya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1" name=""/>
          <p:cNvSpPr txBox="1"/>
          <p:nvPr/>
        </p:nvSpPr>
        <p:spPr>
          <a:xfrm>
            <a:off x="1080000" y="1620000"/>
            <a:ext cx="8460000" cy="760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Ang kuwento ng aming pamilya ay makikita rin sa </a:t>
            </a:r>
            <a:r>
              <a:rPr b="0" i="1" lang="en-PH" sz="2200" spc="-1" strike="noStrike">
                <a:solidFill>
                  <a:srgbClr val="000000"/>
                </a:solidFill>
                <a:latin typeface="Lato"/>
              </a:rPr>
              <a:t>timeline.</a:t>
            </a:r>
            <a:endParaRPr b="0" lang="en-PH" sz="2200" spc="-1" strike="noStrike">
              <a:solidFill>
                <a:srgbClr val="000000"/>
              </a:solidFill>
              <a:latin typeface="Lato"/>
            </a:endParaRPr>
          </a:p>
        </p:txBody>
      </p:sp>
      <p:pic>
        <p:nvPicPr>
          <p:cNvPr id="182" name="" descr=""/>
          <p:cNvPicPr/>
          <p:nvPr/>
        </p:nvPicPr>
        <p:blipFill>
          <a:blip r:embed="rId1"/>
          <a:stretch/>
        </p:blipFill>
        <p:spPr>
          <a:xfrm>
            <a:off x="846000" y="2380680"/>
            <a:ext cx="2034000" cy="1761480"/>
          </a:xfrm>
          <a:prstGeom prst="rect">
            <a:avLst/>
          </a:prstGeom>
          <a:ln w="0">
            <a:noFill/>
          </a:ln>
        </p:spPr>
      </p:pic>
      <p:pic>
        <p:nvPicPr>
          <p:cNvPr id="183" name="" descr=""/>
          <p:cNvPicPr/>
          <p:nvPr/>
        </p:nvPicPr>
        <p:blipFill>
          <a:blip r:embed="rId2"/>
          <a:stretch/>
        </p:blipFill>
        <p:spPr>
          <a:xfrm>
            <a:off x="3420000" y="2600640"/>
            <a:ext cx="2160000" cy="1287360"/>
          </a:xfrm>
          <a:prstGeom prst="rect">
            <a:avLst/>
          </a:prstGeom>
          <a:ln w="0">
            <a:noFill/>
          </a:ln>
        </p:spPr>
      </p:pic>
      <p:pic>
        <p:nvPicPr>
          <p:cNvPr id="184" name="" descr=""/>
          <p:cNvPicPr/>
          <p:nvPr/>
        </p:nvPicPr>
        <p:blipFill>
          <a:blip r:embed="rId3"/>
          <a:stretch/>
        </p:blipFill>
        <p:spPr>
          <a:xfrm>
            <a:off x="6192000" y="2700000"/>
            <a:ext cx="2297520" cy="1155960"/>
          </a:xfrm>
          <a:prstGeom prst="rect">
            <a:avLst/>
          </a:prstGeom>
          <a:ln w="0">
            <a:noFill/>
          </a:ln>
        </p:spPr>
      </p:pic>
      <p:pic>
        <p:nvPicPr>
          <p:cNvPr id="185" name="" descr=""/>
          <p:cNvPicPr/>
          <p:nvPr/>
        </p:nvPicPr>
        <p:blipFill>
          <a:blip r:embed="rId4"/>
          <a:stretch/>
        </p:blipFill>
        <p:spPr>
          <a:xfrm>
            <a:off x="8928000" y="2700000"/>
            <a:ext cx="2520000" cy="1155960"/>
          </a:xfrm>
          <a:prstGeom prst="rect">
            <a:avLst/>
          </a:prstGeom>
          <a:ln w="0">
            <a:noFill/>
          </a:ln>
        </p:spPr>
      </p:pic>
      <p:sp>
        <p:nvSpPr>
          <p:cNvPr id="186" name=""/>
          <p:cNvSpPr/>
          <p:nvPr/>
        </p:nvSpPr>
        <p:spPr>
          <a:xfrm>
            <a:off x="720000" y="4500000"/>
            <a:ext cx="10800000" cy="0"/>
          </a:xfrm>
          <a:prstGeom prst="line">
            <a:avLst/>
          </a:prstGeom>
          <a:ln w="29160">
            <a:solidFill>
              <a:srgbClr val="000000"/>
            </a:solidFill>
            <a:round/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104400" rIns="104400" tIns="59400" bIns="59400" anchor="ctr" anchorCtr="1">
            <a:noAutofit/>
          </a:bodyPr>
          <a:p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7" name=""/>
          <p:cNvSpPr/>
          <p:nvPr/>
        </p:nvSpPr>
        <p:spPr>
          <a:xfrm>
            <a:off x="1908000" y="4142160"/>
            <a:ext cx="0" cy="717840"/>
          </a:xfrm>
          <a:prstGeom prst="line">
            <a:avLst/>
          </a:prstGeom>
          <a:ln w="291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4400" rIns="104400" tIns="118800" bIns="118800" anchor="ctr">
            <a:noAutofit/>
          </a:bodyPr>
          <a:p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8" name=""/>
          <p:cNvSpPr/>
          <p:nvPr/>
        </p:nvSpPr>
        <p:spPr>
          <a:xfrm>
            <a:off x="4608000" y="4142160"/>
            <a:ext cx="0" cy="717840"/>
          </a:xfrm>
          <a:prstGeom prst="line">
            <a:avLst/>
          </a:prstGeom>
          <a:ln w="291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4400" rIns="104400" tIns="118800" bIns="118800" anchor="ctr">
            <a:noAutofit/>
          </a:bodyPr>
          <a:p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9" name=""/>
          <p:cNvSpPr/>
          <p:nvPr/>
        </p:nvSpPr>
        <p:spPr>
          <a:xfrm>
            <a:off x="7416000" y="4142160"/>
            <a:ext cx="0" cy="717840"/>
          </a:xfrm>
          <a:prstGeom prst="line">
            <a:avLst/>
          </a:prstGeom>
          <a:ln w="291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4400" rIns="104400" tIns="118800" bIns="118800" anchor="ctr">
            <a:noAutofit/>
          </a:bodyPr>
          <a:p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0" name=""/>
          <p:cNvSpPr/>
          <p:nvPr/>
        </p:nvSpPr>
        <p:spPr>
          <a:xfrm>
            <a:off x="10260000" y="4142160"/>
            <a:ext cx="0" cy="717840"/>
          </a:xfrm>
          <a:prstGeom prst="line">
            <a:avLst/>
          </a:prstGeom>
          <a:ln w="291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4400" rIns="104400" tIns="118800" bIns="118800" anchor="ctr">
            <a:noAutofit/>
          </a:bodyPr>
          <a:p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1" name=""/>
          <p:cNvSpPr txBox="1"/>
          <p:nvPr/>
        </p:nvSpPr>
        <p:spPr>
          <a:xfrm>
            <a:off x="1390680" y="5053320"/>
            <a:ext cx="1237320" cy="760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Simula</a:t>
            </a:r>
            <a:endParaRPr b="0" lang="en-PH" sz="2200" spc="-1" strike="noStrike">
              <a:solidFill>
                <a:srgbClr val="000000"/>
              </a:solidFill>
              <a:latin typeface="Lato"/>
            </a:endParaRPr>
          </a:p>
        </p:txBody>
      </p:sp>
      <p:sp>
        <p:nvSpPr>
          <p:cNvPr id="192" name=""/>
          <p:cNvSpPr txBox="1"/>
          <p:nvPr/>
        </p:nvSpPr>
        <p:spPr>
          <a:xfrm>
            <a:off x="3132000" y="5053680"/>
            <a:ext cx="3060000" cy="88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/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Makalipas ang dalawang taon</a:t>
            </a:r>
            <a:endParaRPr b="0" lang="en-PH" sz="2200" spc="-1" strike="noStrike">
              <a:solidFill>
                <a:srgbClr val="000000"/>
              </a:solidFill>
              <a:latin typeface="Lato"/>
            </a:endParaRPr>
          </a:p>
        </p:txBody>
      </p:sp>
      <p:sp>
        <p:nvSpPr>
          <p:cNvPr id="193" name=""/>
          <p:cNvSpPr txBox="1"/>
          <p:nvPr/>
        </p:nvSpPr>
        <p:spPr>
          <a:xfrm>
            <a:off x="6156000" y="5053680"/>
            <a:ext cx="2520000" cy="88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/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Makalipas ang limang taon</a:t>
            </a:r>
            <a:endParaRPr b="0" lang="en-PH" sz="2200" spc="-1" strike="noStrike">
              <a:solidFill>
                <a:srgbClr val="000000"/>
              </a:solidFill>
              <a:latin typeface="Lato"/>
            </a:endParaRPr>
          </a:p>
        </p:txBody>
      </p:sp>
      <p:sp>
        <p:nvSpPr>
          <p:cNvPr id="194" name=""/>
          <p:cNvSpPr txBox="1"/>
          <p:nvPr/>
        </p:nvSpPr>
        <p:spPr>
          <a:xfrm>
            <a:off x="9036000" y="5053680"/>
            <a:ext cx="2520000" cy="886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/>
            <a:r>
              <a:rPr b="0" lang="en-PH" sz="2200" spc="-1" strike="noStrike">
                <a:solidFill>
                  <a:srgbClr val="000000"/>
                </a:solidFill>
                <a:latin typeface="Lato"/>
              </a:rPr>
              <a:t>Sa ngayon</a:t>
            </a:r>
            <a:endParaRPr b="0" lang="en-PH" sz="2200" spc="-1" strike="noStrike">
              <a:solidFill>
                <a:srgbClr val="000000"/>
              </a:solidFill>
              <a:latin typeface="Lat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1_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1904</TotalTime>
  <Application>LibreOffice/7.4.2.3$MacOSX_X86_64 LibreOffice_project/382eef1f22670f7f4118c8c2dd222ec7ad009daf</Application>
  <AppVersion>15.0000</AppVersion>
  <Words>71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2023-08-14T15:20:21Z</dcterms:modified>
  <cp:revision>212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17</vt:i4>
  </property>
</Properties>
</file>