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8800" cy="68446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5680" cy="27856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1120" cy="38491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1120" cy="3708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8800" cy="6217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7240" cy="9572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1320" cy="10213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3120" cy="33714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18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Katangian ng Mito, Alamat, at Kuwentong-bayan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46160" y="925200"/>
            <a:ext cx="11912760" cy="53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Paghahambing ng Mito, Alamat, at Kuwentong-bayan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mga akdang pasalaysay na maituturing na katutubong salaysayin at dito nakapaloob ang mito, alamat, at kuwentong-bayan.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Mito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uri ng akdang pasalaysay na naglalahad ng mga pangyayaring naganap noong unang panahon tungkol sa isang bayan na sinasabing tila makatotohanan. Salaysay rin ito tungkol sa mahiwagang nilikha.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Alamat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akdang tumatalakay sa pinagmulan ng isang tao, bagay, lugar, o pangyayari. Mga halimbawa nito ay “Alamat ng Saging,” “Ang Bundok Kanlaon,” at “Alamat ng Ampalaya.”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Kuwentong-bayan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akdang pasalaysay na piksiyon bunga ng imahinasyon kaya hindi kapani-paniwala. Ang mga ganitong uri ng kuwento ay karaniwang kaugnay sa isang tiyak na lugar sa isang bayan, rehiyon, o bansa. Mga halimbawa nito ay “Si Juan Tamad,” “Ang Punong Kawayan,” at “Si Bernardo Carpio.”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1300" spc="-1" strike="noStrike">
                <a:solidFill>
                  <a:srgbClr val="000000"/>
                </a:solidFill>
                <a:latin typeface="Lato"/>
                <a:ea typeface="DejaVu Sans"/>
              </a:rPr>
              <a:t>Sanggunian: Philippine Folk Literature: An Anthology ni D. Eugenio (2007)</a:t>
            </a:r>
            <a:endParaRPr b="0" lang="en-PH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43360" cy="52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80000" y="1260000"/>
            <a:ext cx="11697840" cy="47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Mula sa mga nalaman mo tungkol sa katangian ng mito, alamat, at kuwentong-bayan sa bahagi ng Pagtalakay, isulat sa talahanayan sa ibaba ang paglalarawan sa bawat elemento ng mga akdang pampanitikan na ito.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440280" y="2208960"/>
          <a:ext cx="11129400" cy="2451240"/>
        </p:xfrm>
        <a:graphic>
          <a:graphicData uri="http://schemas.openxmlformats.org/drawingml/2006/table">
            <a:tbl>
              <a:tblPr/>
              <a:tblGrid>
                <a:gridCol w="1541880"/>
                <a:gridCol w="2995560"/>
                <a:gridCol w="3192120"/>
                <a:gridCol w="3400200"/>
              </a:tblGrid>
              <a:tr h="597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Elemento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Alamat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Mito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Kuwentong-bayan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360000" y="900000"/>
            <a:ext cx="11158560" cy="41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440640" y="2209320"/>
          <a:ext cx="11129400" cy="2451240"/>
        </p:xfrm>
        <a:graphic>
          <a:graphicData uri="http://schemas.openxmlformats.org/drawingml/2006/table">
            <a:tbl>
              <a:tblPr/>
              <a:tblGrid>
                <a:gridCol w="1541880"/>
                <a:gridCol w="2995560"/>
                <a:gridCol w="3192120"/>
                <a:gridCol w="3400200"/>
              </a:tblGrid>
              <a:tr h="597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Elemento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Alamat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Mito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Kuwentong-bayan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Tauhan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sinaunang bayani, pinuno, hari, mortal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diyos, diyosa, at bathala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mortal na mga tao na may natatanging katangian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Tema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pakikipagsapalaran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may taglay na kapangyarihan ang mga tauhan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mga hindi kapani-paniwala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8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Kahulugan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pinagmulan ng bagay-bagay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makatotohanan, naganap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noong unang panahon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bunga ng imahinasyon,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piksiyon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2023-08-24T17:20:03Z</dcterms:modified>
  <cp:revision>173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