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4.xml.rels" ContentType="application/vnd.openxmlformats-package.relationships+xml"/>
  <Override PartName="/ppt/slideMasters/_rels/slideMaster2.xml.rels" ContentType="application/vnd.openxmlformats-package.relationships+xml"/>
  <Override PartName="/ppt/slideMasters/_rels/slideMaster3.xml.rels" ContentType="application/vnd.openxmlformats-package.relationships+xml"/>
  <Override PartName="/ppt/slideMasters/_rels/slideMaster1.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media/image6.png" ContentType="image/png"/>
  <Override PartName="/ppt/media/image7.png" ContentType="image/png"/>
  <Override PartName="/ppt/presProps.xml" ContentType="application/vnd.openxmlformats-officedocument.presentationml.presPro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1.xml.rels" ContentType="application/vnd.openxmlformats-package.relationships+xml"/>
  <Override PartName="/ppt/slideLayouts/_rels/slideLayout46.xml.rels" ContentType="application/vnd.openxmlformats-package.relationships+xml"/>
  <Override PartName="/ppt/slideLayouts/_rels/slideLayout47.xml.rels" ContentType="application/vnd.openxmlformats-package.relationships+xml"/>
  <Override PartName="/ppt/slideLayouts/_rels/slideLayout40.xml.rels" ContentType="application/vnd.openxmlformats-package.relationships+xml"/>
  <Override PartName="/ppt/slideLayouts/_rels/slideLayout37.xml.rels" ContentType="application/vnd.openxmlformats-package.relationships+xml"/>
  <Override PartName="/ppt/slideLayouts/_rels/slideLayout36.xml.rels" ContentType="application/vnd.openxmlformats-package.relationships+xml"/>
  <Override PartName="/ppt/slideLayouts/_rels/slideLayout43.xml.rels" ContentType="application/vnd.openxmlformats-package.relationships+xml"/>
  <Override PartName="/ppt/slideLayouts/_rels/slideLayout8.xml.rels" ContentType="application/vnd.openxmlformats-package.relationships+xml"/>
  <Override PartName="/ppt/slideLayouts/_rels/slideLayout35.xml.rels" ContentType="application/vnd.openxmlformats-package.relationships+xml"/>
  <Override PartName="/ppt/slideLayouts/_rels/slideLayout42.xml.rels" ContentType="application/vnd.openxmlformats-package.relationships+xml"/>
  <Override PartName="/ppt/slideLayouts/_rels/slideLayout7.xml.rels" ContentType="application/vnd.openxmlformats-package.relationships+xml"/>
  <Override PartName="/ppt/slideLayouts/_rels/slideLayout34.xml.rels" ContentType="application/vnd.openxmlformats-package.relationships+xml"/>
  <Override PartName="/ppt/slideLayouts/_rels/slideLayout45.xml.rels" ContentType="application/vnd.openxmlformats-package.relationships+xml"/>
  <Override PartName="/ppt/slideLayouts/_rels/slideLayout41.xml.rels" ContentType="application/vnd.openxmlformats-package.relationships+xml"/>
  <Override PartName="/ppt/slideLayouts/_rels/slideLayout6.xml.rels" ContentType="application/vnd.openxmlformats-package.relationships+xml"/>
  <Override PartName="/ppt/slideLayouts/_rels/slideLayout33.xml.rels" ContentType="application/vnd.openxmlformats-package.relationships+xml"/>
  <Override PartName="/ppt/slideLayouts/_rels/slideLayout44.xml.rels" ContentType="application/vnd.openxmlformats-package.relationships+xml"/>
  <Override PartName="/ppt/slideLayouts/_rels/slideLayout9.xml.rels" ContentType="application/vnd.openxmlformats-package.relationships+xml"/>
  <Override PartName="/ppt/slideLayouts/_rels/slideLayout38.xml.rels" ContentType="application/vnd.openxmlformats-package.relationships+xml"/>
  <Override PartName="/ppt/slideLayouts/_rels/slideLayout25.xml.rels" ContentType="application/vnd.openxmlformats-package.relationships+xml"/>
  <Override PartName="/ppt/slideLayouts/_rels/slideLayout20.xml.rels" ContentType="application/vnd.openxmlformats-package.relationships+xml"/>
  <Override PartName="/ppt/slideLayouts/_rels/slideLayout3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8.xml.rels" ContentType="application/vnd.openxmlformats-package.relationships+xml"/>
  <Override PartName="/ppt/slideLayouts/_rels/slideLayout31.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48.xml.rels" ContentType="application/vnd.openxmlformats-package.relationships+xml"/>
  <Override PartName="/ppt/slideLayouts/_rels/slideLayout30.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10.xml.rels" ContentType="application/vnd.openxmlformats-package.relationships+xml"/>
  <Override PartName="/ppt/slideLayouts/_rels/slideLayout29.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48.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1.xml" ContentType="application/vnd.openxmlformats-officedocument.presentationml.slideLayout+xml"/>
  <Override PartName="/ppt/slideLayouts/slideLayout42.xml" ContentType="application/vnd.openxmlformats-officedocument.presentationml.slideLayout+xml"/>
  <Override PartName="/ppt/slideLayouts/slideLayout32.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43.xml" ContentType="application/vnd.openxmlformats-officedocument.presentationml.slideLayout+xml"/>
  <Override PartName="/ppt/slideLayouts/slideLayout33.xml" ContentType="application/vnd.openxmlformats-officedocument.presentationml.slideLayout+xml"/>
  <Override PartName="/ppt/slideLayouts/slideLayout11.xml" ContentType="application/vnd.openxmlformats-officedocument.presentationml.slideLayout+xml"/>
  <Override PartName="/ppt/slideLayouts/slideLayout3.xml" ContentType="application/vnd.openxmlformats-officedocument.presentationml.slideLayout+xml"/>
  <Override PartName="/ppt/slideLayouts/slideLayout44.xml" ContentType="application/vnd.openxmlformats-officedocument.presentationml.slideLayout+xml"/>
  <Override PartName="/ppt/slideLayouts/slideLayout34.xml" ContentType="application/vnd.openxmlformats-officedocument.presentationml.slideLayout+xml"/>
  <Override PartName="/ppt/slideLayouts/slideLayout12.xml" ContentType="application/vnd.openxmlformats-officedocument.presentationml.slideLayout+xml"/>
  <Override PartName="/ppt/slideLayouts/slideLayout5.xml" ContentType="application/vnd.openxmlformats-officedocument.presentationml.slideLayout+xml"/>
  <Override PartName="/ppt/slideLayouts/slideLayout46.xml" ContentType="application/vnd.openxmlformats-officedocument.presentationml.slideLayout+xml"/>
  <Override PartName="/ppt/slideLayouts/slideLayout36.xml" ContentType="application/vnd.openxmlformats-officedocument.presentationml.slideLayout+xml"/>
  <Override PartName="/ppt/slideLayouts/slideLayout14.xml" ContentType="application/vnd.openxmlformats-officedocument.presentationml.slideLayout+xml"/>
  <Override PartName="/ppt/slideLayouts/slideLayout4.xml" ContentType="application/vnd.openxmlformats-officedocument.presentationml.slideLayout+xml"/>
  <Override PartName="/ppt/slideLayouts/slideLayout45.xml" ContentType="application/vnd.openxmlformats-officedocument.presentationml.slideLayout+xml"/>
  <Override PartName="/ppt/slideLayouts/slideLayout35.xml" ContentType="application/vnd.openxmlformats-officedocument.presentationml.slideLayout+xml"/>
  <Override PartName="/ppt/slideLayouts/slideLayout13.xml" ContentType="application/vnd.openxmlformats-officedocument.presentationml.slideLayout+xml"/>
  <Override PartName="/ppt/slideLayouts/slideLayout6.xml" ContentType="application/vnd.openxmlformats-officedocument.presentationml.slideLayout+xml"/>
  <Override PartName="/ppt/slideLayouts/slideLayout47.xml" ContentType="application/vnd.openxmlformats-officedocument.presentationml.slideLayout+xml"/>
  <Override PartName="/ppt/slideLayouts/slideLayout37.xml" ContentType="application/vnd.openxmlformats-officedocument.presentationml.slideLayout+xml"/>
  <Override PartName="/ppt/slideLayouts/slideLayout15.xml" ContentType="application/vnd.openxmlformats-officedocument.presentationml.slideLayout+xml"/>
  <Override PartName="/ppt/slides/_rels/slide14.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2.xml.rels" ContentType="application/vnd.openxmlformats-package.relationships+xml"/>
  <Override PartName="/ppt/slides/_rels/slide9.xml.rels" ContentType="application/vnd.openxmlformats-package.relationships+xml"/>
  <Override PartName="/ppt/slides/_rels/slide1.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3.xml.rels" ContentType="application/vnd.openxmlformats-package.relationships+xml"/>
  <Override PartName="/ppt/slides/_rels/slide11.xml.rels" ContentType="application/vnd.openxmlformats-package.relationships+xml"/>
  <Override PartName="/ppt/slides/_rels/slide10.xml.rels" ContentType="application/vnd.openxmlformats-package.relationships+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11.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3.xml" ContentType="application/vnd.openxmlformats-officedocument.presentationml.slide+xml"/>
  <Override PartName="/ppt/slides/slide12.xml" ContentType="application/vnd.openxmlformats-officedocument.presentationml.slide+xml"/>
  <Override PartName="/ppt/slides/slide4.xml" ContentType="application/vnd.openxmlformats-officedocument.presentationml.slide+xml"/>
  <Override PartName="/ppt/slides/slide13.xml" ContentType="application/vnd.openxmlformats-officedocument.presentationml.slide+xml"/>
  <Override PartName="/ppt/slides/slide5.xml" ContentType="application/vnd.openxmlformats-officedocument.presentationml.slide+xml"/>
  <Override PartName="/ppt/slides/slide14.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 id="2147483687" r:id="rId5"/>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9" Type="http://schemas.openxmlformats.org/officeDocument/2006/relationships/slide" Target="slides/slide4.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20"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5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3"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5"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7"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98"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0"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2"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3"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4"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6"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8"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0"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2"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4"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5"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9"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0"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2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22"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3"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4"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5"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6"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7"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3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32"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3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34"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36"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3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39"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4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4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4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4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4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45"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46"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47"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4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4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50"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51"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5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53"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54"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5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5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5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5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59"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6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1"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2"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3"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4"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5"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6"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 Id="rId3" Type="http://schemas.openxmlformats.org/officeDocument/2006/relationships/image" Target="../media/image6.png"/><Relationship Id="rId4" Type="http://schemas.openxmlformats.org/officeDocument/2006/relationships/slideLayout" Target="../slideLayouts/slideLayout25.xml"/><Relationship Id="rId5" Type="http://schemas.openxmlformats.org/officeDocument/2006/relationships/slideLayout" Target="../slideLayouts/slideLayout26.xml"/><Relationship Id="rId6" Type="http://schemas.openxmlformats.org/officeDocument/2006/relationships/slideLayout" Target="../slideLayouts/slideLayout27.xml"/><Relationship Id="rId7" Type="http://schemas.openxmlformats.org/officeDocument/2006/relationships/slideLayout" Target="../slideLayouts/slideLayout28.xml"/><Relationship Id="rId8" Type="http://schemas.openxmlformats.org/officeDocument/2006/relationships/slideLayout" Target="../slideLayouts/slideLayout29.xml"/><Relationship Id="rId9" Type="http://schemas.openxmlformats.org/officeDocument/2006/relationships/slideLayout" Target="../slideLayouts/slideLayout30.xml"/><Relationship Id="rId10" Type="http://schemas.openxmlformats.org/officeDocument/2006/relationships/slideLayout" Target="../slideLayouts/slideLayout31.xml"/><Relationship Id="rId11" Type="http://schemas.openxmlformats.org/officeDocument/2006/relationships/slideLayout" Target="../slideLayouts/slideLayout32.xml"/><Relationship Id="rId12" Type="http://schemas.openxmlformats.org/officeDocument/2006/relationships/slideLayout" Target="../slideLayouts/slideLayout33.xml"/><Relationship Id="rId13" Type="http://schemas.openxmlformats.org/officeDocument/2006/relationships/slideLayout" Target="../slideLayouts/slideLayout34.xml"/><Relationship Id="rId14" Type="http://schemas.openxmlformats.org/officeDocument/2006/relationships/slideLayout" Target="../slideLayouts/slideLayout35.xml"/><Relationship Id="rId15"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image" Target="../media/image7.png"/><Relationship Id="rId3" Type="http://schemas.openxmlformats.org/officeDocument/2006/relationships/slideLayout" Target="../slideLayouts/slideLayout37.xml"/><Relationship Id="rId4" Type="http://schemas.openxmlformats.org/officeDocument/2006/relationships/slideLayout" Target="../slideLayouts/slideLayout38.xml"/><Relationship Id="rId5" Type="http://schemas.openxmlformats.org/officeDocument/2006/relationships/slideLayout" Target="../slideLayouts/slideLayout39.xml"/><Relationship Id="rId6" Type="http://schemas.openxmlformats.org/officeDocument/2006/relationships/slideLayout" Target="../slideLayouts/slideLayout40.xml"/><Relationship Id="rId7" Type="http://schemas.openxmlformats.org/officeDocument/2006/relationships/slideLayout" Target="../slideLayouts/slideLayout41.xml"/><Relationship Id="rId8" Type="http://schemas.openxmlformats.org/officeDocument/2006/relationships/slideLayout" Target="../slideLayouts/slideLayout42.xml"/><Relationship Id="rId9" Type="http://schemas.openxmlformats.org/officeDocument/2006/relationships/slideLayout" Target="../slideLayouts/slideLayout43.xml"/><Relationship Id="rId10" Type="http://schemas.openxmlformats.org/officeDocument/2006/relationships/slideLayout" Target="../slideLayouts/slideLayout44.xml"/><Relationship Id="rId11" Type="http://schemas.openxmlformats.org/officeDocument/2006/relationships/slideLayout" Target="../slideLayouts/slideLayout45.xml"/><Relationship Id="rId12" Type="http://schemas.openxmlformats.org/officeDocument/2006/relationships/slideLayout" Target="../slideLayouts/slideLayout46.xml"/><Relationship Id="rId13" Type="http://schemas.openxmlformats.org/officeDocument/2006/relationships/slideLayout" Target="../slideLayouts/slideLayout47.xml"/><Relationship Id="rId14" Type="http://schemas.openxmlformats.org/officeDocument/2006/relationships/slideLayout" Target="../slideLayouts/slideLayout48.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66920" cy="6832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pic>
        <p:nvPicPr>
          <p:cNvPr id="1" name="Picture 4" descr=""/>
          <p:cNvPicPr/>
          <p:nvPr/>
        </p:nvPicPr>
        <p:blipFill>
          <a:blip r:embed="rId3"/>
          <a:stretch/>
        </p:blipFill>
        <p:spPr>
          <a:xfrm>
            <a:off x="333000" y="1801080"/>
            <a:ext cx="2773800" cy="2773800"/>
          </a:xfrm>
          <a:prstGeom prst="rect">
            <a:avLst/>
          </a:prstGeom>
          <a:ln w="0">
            <a:noFill/>
          </a:ln>
        </p:spPr>
      </p:pic>
      <p:sp>
        <p:nvSpPr>
          <p:cNvPr id="2" name="Rectangle 5"/>
          <p:cNvSpPr/>
          <p:nvPr/>
        </p:nvSpPr>
        <p:spPr>
          <a:xfrm>
            <a:off x="3487320" y="1475280"/>
            <a:ext cx="8679240" cy="383724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sp>
      <p:sp>
        <p:nvSpPr>
          <p:cNvPr id="3" name="Rectangle 8"/>
          <p:cNvSpPr/>
          <p:nvPr/>
        </p:nvSpPr>
        <p:spPr>
          <a:xfrm>
            <a:off x="3487320" y="5337720"/>
            <a:ext cx="8679240" cy="358920"/>
          </a:xfrm>
          <a:prstGeom prst="rect">
            <a:avLst/>
          </a:prstGeom>
          <a:gradFill rotWithShape="0">
            <a:gsLst>
              <a:gs pos="0">
                <a:srgbClr val="c00000"/>
              </a:gs>
              <a:gs pos="100000">
                <a:srgbClr val="e9bf0e">
                  <a:alpha val="83137"/>
                </a:srgbClr>
              </a:gs>
            </a:gsLst>
            <a:lin ang="0"/>
          </a:gradFill>
          <a:ln>
            <a:noFill/>
          </a:ln>
        </p:spPr>
        <p:style>
          <a:lnRef idx="2">
            <a:schemeClr val="accent1">
              <a:shade val="50000"/>
            </a:schemeClr>
          </a:lnRef>
          <a:fillRef idx="1">
            <a:schemeClr val="accent1"/>
          </a:fillRef>
          <a:effectRef idx="0">
            <a:schemeClr val="accent1"/>
          </a:effectRef>
          <a:fontRef idx="minor"/>
        </p:style>
      </p:sp>
      <p:sp>
        <p:nvSpPr>
          <p:cNvPr id="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5"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2" name="Picture 18" descr=""/>
          <p:cNvPicPr/>
          <p:nvPr/>
        </p:nvPicPr>
        <p:blipFill>
          <a:blip r:embed="rId2"/>
          <a:stretch/>
        </p:blipFill>
        <p:spPr>
          <a:xfrm>
            <a:off x="0" y="6242760"/>
            <a:ext cx="12166920" cy="609840"/>
          </a:xfrm>
          <a:prstGeom prst="rect">
            <a:avLst/>
          </a:prstGeom>
          <a:ln w="0">
            <a:noFill/>
          </a:ln>
        </p:spPr>
      </p:pic>
      <p:sp>
        <p:nvSpPr>
          <p:cNvPr id="43" name="Rectangle 7"/>
          <p:cNvSpPr/>
          <p:nvPr/>
        </p:nvSpPr>
        <p:spPr>
          <a:xfrm>
            <a:off x="10868760" y="0"/>
            <a:ext cx="945360" cy="94536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sp>
      <p:pic>
        <p:nvPicPr>
          <p:cNvPr id="44" name="Picture 10" descr=""/>
          <p:cNvPicPr/>
          <p:nvPr/>
        </p:nvPicPr>
        <p:blipFill>
          <a:blip r:embed="rId3"/>
          <a:stretch/>
        </p:blipFill>
        <p:spPr>
          <a:xfrm>
            <a:off x="10857240" y="-64440"/>
            <a:ext cx="1009440" cy="1009440"/>
          </a:xfrm>
          <a:prstGeom prst="rect">
            <a:avLst/>
          </a:prstGeom>
          <a:ln w="0">
            <a:noFill/>
          </a:ln>
        </p:spPr>
      </p:pic>
      <p:sp>
        <p:nvSpPr>
          <p:cNvPr id="45" name="TextBox 9"/>
          <p:cNvSpPr/>
          <p:nvPr/>
        </p:nvSpPr>
        <p:spPr>
          <a:xfrm>
            <a:off x="185400" y="6362280"/>
            <a:ext cx="466668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46" name="TextBox 11"/>
          <p:cNvSpPr/>
          <p:nvPr/>
        </p:nvSpPr>
        <p:spPr>
          <a:xfrm>
            <a:off x="9452520" y="6352200"/>
            <a:ext cx="259812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4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48"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5" name="Picture 18" descr=""/>
          <p:cNvPicPr/>
          <p:nvPr/>
        </p:nvPicPr>
        <p:blipFill>
          <a:blip r:embed="rId2"/>
          <a:stretch/>
        </p:blipFill>
        <p:spPr>
          <a:xfrm>
            <a:off x="0" y="6242760"/>
            <a:ext cx="12166920" cy="609840"/>
          </a:xfrm>
          <a:prstGeom prst="rect">
            <a:avLst/>
          </a:prstGeom>
          <a:ln w="0">
            <a:noFill/>
          </a:ln>
        </p:spPr>
      </p:pic>
      <p:sp>
        <p:nvSpPr>
          <p:cNvPr id="86" name="Rectangle 7"/>
          <p:cNvSpPr/>
          <p:nvPr/>
        </p:nvSpPr>
        <p:spPr>
          <a:xfrm>
            <a:off x="10868760" y="0"/>
            <a:ext cx="945360" cy="94536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sp>
      <p:pic>
        <p:nvPicPr>
          <p:cNvPr id="87" name="Picture 10" descr=""/>
          <p:cNvPicPr/>
          <p:nvPr/>
        </p:nvPicPr>
        <p:blipFill>
          <a:blip r:embed="rId3"/>
          <a:stretch/>
        </p:blipFill>
        <p:spPr>
          <a:xfrm>
            <a:off x="10857240" y="-64440"/>
            <a:ext cx="1009440" cy="1009440"/>
          </a:xfrm>
          <a:prstGeom prst="rect">
            <a:avLst/>
          </a:prstGeom>
          <a:ln w="0">
            <a:noFill/>
          </a:ln>
        </p:spPr>
      </p:pic>
      <p:sp>
        <p:nvSpPr>
          <p:cNvPr id="88" name="TextBox 9"/>
          <p:cNvSpPr/>
          <p:nvPr/>
        </p:nvSpPr>
        <p:spPr>
          <a:xfrm>
            <a:off x="185400" y="6362280"/>
            <a:ext cx="466668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89" name="TextBox 11"/>
          <p:cNvSpPr/>
          <p:nvPr/>
        </p:nvSpPr>
        <p:spPr>
          <a:xfrm>
            <a:off x="9452520" y="6352200"/>
            <a:ext cx="259812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9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91"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128" name="New REX Education Mission Logo V.png" descr="New REX Education Mission Logo V.png"/>
          <p:cNvPicPr/>
          <p:nvPr/>
        </p:nvPicPr>
        <p:blipFill>
          <a:blip r:embed="rId2"/>
          <a:stretch/>
        </p:blipFill>
        <p:spPr>
          <a:xfrm>
            <a:off x="2755800" y="1508760"/>
            <a:ext cx="6591240" cy="3359520"/>
          </a:xfrm>
          <a:prstGeom prst="rect">
            <a:avLst/>
          </a:prstGeom>
          <a:ln w="12700">
            <a:noFill/>
          </a:ln>
        </p:spPr>
      </p:pic>
      <p:sp>
        <p:nvSpPr>
          <p:cNvPr id="12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130"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7" name="TextBox 7"/>
          <p:cNvSpPr/>
          <p:nvPr/>
        </p:nvSpPr>
        <p:spPr>
          <a:xfrm>
            <a:off x="4059360" y="2832840"/>
            <a:ext cx="7470000" cy="130860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en-US" sz="4000" spc="-1" strike="noStrike">
                <a:solidFill>
                  <a:srgbClr val="ffffff"/>
                </a:solidFill>
                <a:latin typeface="Lato"/>
                <a:ea typeface="DejaVu Sans"/>
              </a:rPr>
              <a:t>Iba’t Ibang Patakaran ng Pamahalaang Hapones</a:t>
            </a:r>
            <a:endParaRPr b="0" lang="en-PH" sz="4000" spc="-1" strike="noStrike">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1" name="PlaceHolder 1"/>
          <p:cNvSpPr>
            <a:spLocks noGrp="1"/>
          </p:cNvSpPr>
          <p:nvPr>
            <p:ph type="title"/>
          </p:nvPr>
        </p:nvSpPr>
        <p:spPr>
          <a:xfrm>
            <a:off x="609480" y="254520"/>
            <a:ext cx="10009800" cy="1003680"/>
          </a:xfrm>
          <a:prstGeom prst="rect">
            <a:avLst/>
          </a:prstGeom>
          <a:solidFill>
            <a:srgbClr val="7b3d00"/>
          </a:solidFill>
          <a:ln w="76320">
            <a:solidFill>
              <a:srgbClr val="ffe994"/>
            </a:solidFill>
            <a:round/>
          </a:ln>
        </p:spPr>
        <p:txBody>
          <a:bodyPr lIns="38160" rIns="38160" tIns="38160" bIns="38160" anchor="ctr">
            <a:noAutofit/>
          </a:bodyPr>
          <a:p>
            <a:pPr algn="ctr">
              <a:lnSpc>
                <a:spcPct val="100000"/>
              </a:lnSpc>
              <a:buNone/>
            </a:pPr>
            <a:r>
              <a:rPr b="1" lang="en-US" sz="3600" spc="-1" strike="noStrike">
                <a:solidFill>
                  <a:srgbClr val="ffe994"/>
                </a:solidFill>
                <a:latin typeface="Lato"/>
                <a:ea typeface="DejaVu Sans"/>
              </a:rPr>
              <a:t>Iba’t Ibang Patakaran ng Pamahalaang Hapones</a:t>
            </a:r>
            <a:endParaRPr b="0" lang="en-PH" sz="3600" spc="-1" strike="noStrike">
              <a:latin typeface="Arial"/>
            </a:endParaRPr>
          </a:p>
        </p:txBody>
      </p:sp>
      <p:sp>
        <p:nvSpPr>
          <p:cNvPr id="192" name="PlaceHolder 2"/>
          <p:cNvSpPr>
            <a:spLocks noGrp="1"/>
          </p:cNvSpPr>
          <p:nvPr>
            <p:ph/>
          </p:nvPr>
        </p:nvSpPr>
        <p:spPr>
          <a:xfrm>
            <a:off x="609480" y="2160000"/>
            <a:ext cx="10964520" cy="3599640"/>
          </a:xfrm>
          <a:prstGeom prst="rect">
            <a:avLst/>
          </a:prstGeom>
          <a:noFill/>
          <a:ln w="76320">
            <a:noFill/>
          </a:ln>
        </p:spPr>
        <p:txBody>
          <a:bodyPr lIns="38160" rIns="38160" tIns="38160" bIns="38160" anchor="t">
            <a:normAutofit/>
          </a:bodyPr>
          <a:p>
            <a:pPr algn="just">
              <a:lnSpc>
                <a:spcPct val="100000"/>
              </a:lnSpc>
              <a:buNone/>
            </a:pPr>
            <a:r>
              <a:rPr b="1" lang="en-PH" sz="2000" spc="-1" strike="noStrike">
                <a:latin typeface="Lato"/>
              </a:rPr>
              <a:t>Ang Japanese Imperial Army ay nagpatupad ng isang totalitaryong pamahalaan sa buong bansa. Sinuspinde nila ang pamahalaang demokratiko na itinatag ng mga Amerikano. Inalisan nila ang mga Pilipino ng kanilang mga karapatan tulad ng:</a:t>
            </a:r>
            <a:endParaRPr b="0" lang="en-PH" sz="2000" spc="-1" strike="noStrike">
              <a:latin typeface="Arial"/>
            </a:endParaRPr>
          </a:p>
          <a:p>
            <a:pPr algn="just">
              <a:lnSpc>
                <a:spcPct val="100000"/>
              </a:lnSpc>
              <a:buNone/>
            </a:pPr>
            <a:endParaRPr b="0" lang="en-PH" sz="2000" spc="-1" strike="noStrike">
              <a:latin typeface="Arial"/>
            </a:endParaRPr>
          </a:p>
          <a:p>
            <a:pPr marL="432000" indent="-324000" algn="just">
              <a:lnSpc>
                <a:spcPct val="100000"/>
              </a:lnSpc>
              <a:buClr>
                <a:srgbClr val="000000"/>
              </a:buClr>
              <a:buSzPct val="45000"/>
              <a:buFont typeface="Wingdings" charset="2"/>
              <a:buChar char=""/>
            </a:pPr>
            <a:r>
              <a:rPr b="1" lang="en-PH" sz="2000" spc="-1" strike="noStrike">
                <a:latin typeface="Lato"/>
              </a:rPr>
              <a:t>karapatang mabuhay nang malaya;</a:t>
            </a:r>
            <a:endParaRPr b="0" lang="en-PH" sz="2000" spc="-1" strike="noStrike">
              <a:latin typeface="Arial"/>
            </a:endParaRPr>
          </a:p>
          <a:p>
            <a:pPr marL="432000" indent="-324000" algn="just">
              <a:lnSpc>
                <a:spcPct val="100000"/>
              </a:lnSpc>
              <a:buClr>
                <a:srgbClr val="000000"/>
              </a:buClr>
              <a:buSzPct val="45000"/>
              <a:buFont typeface="Wingdings" charset="2"/>
              <a:buChar char=""/>
            </a:pPr>
            <a:r>
              <a:rPr b="1" lang="en-PH" sz="2000" spc="-1" strike="noStrike">
                <a:latin typeface="Lato"/>
              </a:rPr>
              <a:t>karapatang ituring na walang sala hangga’t hindi napatutunayan sa makatarungang paglilitis;</a:t>
            </a:r>
            <a:endParaRPr b="0" lang="en-PH" sz="2000" spc="-1" strike="noStrike">
              <a:latin typeface="Arial"/>
            </a:endParaRPr>
          </a:p>
          <a:p>
            <a:pPr marL="432000" indent="-324000" algn="just">
              <a:lnSpc>
                <a:spcPct val="100000"/>
              </a:lnSpc>
              <a:buClr>
                <a:srgbClr val="000000"/>
              </a:buClr>
              <a:buSzPct val="45000"/>
              <a:buFont typeface="Wingdings" charset="2"/>
              <a:buChar char=""/>
            </a:pPr>
            <a:r>
              <a:rPr b="1" lang="en-PH" sz="2000" spc="-1" strike="noStrike">
                <a:latin typeface="Lato"/>
              </a:rPr>
              <a:t>karapatan sa malayang pagpapahayag at paglilimbag;</a:t>
            </a:r>
            <a:endParaRPr b="0" lang="en-PH" sz="2000" spc="-1" strike="noStrike">
              <a:latin typeface="Arial"/>
            </a:endParaRPr>
          </a:p>
          <a:p>
            <a:pPr marL="432000" indent="-324000" algn="just">
              <a:lnSpc>
                <a:spcPct val="100000"/>
              </a:lnSpc>
              <a:buClr>
                <a:srgbClr val="000000"/>
              </a:buClr>
              <a:buSzPct val="45000"/>
              <a:buFont typeface="Wingdings" charset="2"/>
              <a:buChar char=""/>
            </a:pPr>
            <a:r>
              <a:rPr b="1" lang="en-PH" sz="2000" spc="-1" strike="noStrike">
                <a:latin typeface="Lato"/>
              </a:rPr>
              <a:t>karapatang magsagawa ng isang tahimik na pagtitipon;</a:t>
            </a:r>
            <a:endParaRPr b="0" lang="en-PH" sz="2000" spc="-1" strike="noStrike">
              <a:latin typeface="Arial"/>
            </a:endParaRPr>
          </a:p>
          <a:p>
            <a:pPr marL="432000" indent="-324000" algn="just">
              <a:lnSpc>
                <a:spcPct val="100000"/>
              </a:lnSpc>
              <a:buClr>
                <a:srgbClr val="000000"/>
              </a:buClr>
              <a:buSzPct val="45000"/>
              <a:buFont typeface="Wingdings" charset="2"/>
              <a:buChar char=""/>
            </a:pPr>
            <a:r>
              <a:rPr b="1" lang="en-PH" sz="2000" spc="-1" strike="noStrike">
                <a:latin typeface="Lato"/>
              </a:rPr>
              <a:t>karapatang makapaglakbay; at</a:t>
            </a:r>
            <a:endParaRPr b="0" lang="en-PH" sz="2000" spc="-1" strike="noStrike">
              <a:latin typeface="Arial"/>
            </a:endParaRPr>
          </a:p>
          <a:p>
            <a:pPr marL="432000" indent="-324000" algn="just">
              <a:lnSpc>
                <a:spcPct val="100000"/>
              </a:lnSpc>
              <a:buClr>
                <a:srgbClr val="000000"/>
              </a:buClr>
              <a:buSzPct val="45000"/>
              <a:buFont typeface="Wingdings" charset="2"/>
              <a:buChar char=""/>
            </a:pPr>
            <a:r>
              <a:rPr b="1" lang="en-PH" sz="2000" spc="-1" strike="noStrike">
                <a:latin typeface="Lato"/>
              </a:rPr>
              <a:t>karapatang maghalal ng pinuno ng bayan.</a:t>
            </a:r>
            <a:endParaRPr b="0" lang="en-PH" sz="2000" spc="-1" strike="noStrike">
              <a:latin typeface="Arial"/>
            </a:endParaRPr>
          </a:p>
        </p:txBody>
      </p:sp>
      <p:sp>
        <p:nvSpPr>
          <p:cNvPr id="193" name=""/>
          <p:cNvSpPr/>
          <p:nvPr/>
        </p:nvSpPr>
        <p:spPr>
          <a:xfrm>
            <a:off x="720000" y="1440000"/>
            <a:ext cx="5219640" cy="539640"/>
          </a:xfrm>
          <a:prstGeom prst="rect">
            <a:avLst/>
          </a:prstGeom>
          <a:solidFill>
            <a:srgbClr val="ffe994"/>
          </a:solidFill>
          <a:ln w="38160">
            <a:solidFill>
              <a:srgbClr val="7b3d00"/>
            </a:solidFill>
            <a:round/>
          </a:ln>
        </p:spPr>
        <p:style>
          <a:lnRef idx="0"/>
          <a:fillRef idx="0"/>
          <a:effectRef idx="0"/>
          <a:fontRef idx="minor"/>
        </p:style>
        <p:txBody>
          <a:bodyPr lIns="109080" rIns="109080" tIns="64080" bIns="64080" anchor="ctr">
            <a:noAutofit/>
          </a:bodyPr>
          <a:p>
            <a:pPr algn="ctr">
              <a:lnSpc>
                <a:spcPct val="100000"/>
              </a:lnSpc>
              <a:buNone/>
            </a:pPr>
            <a:r>
              <a:rPr b="1" lang="en-PH" sz="2800" spc="-1" strike="noStrike">
                <a:solidFill>
                  <a:srgbClr val="7b3d00"/>
                </a:solidFill>
                <a:latin typeface="Lato"/>
                <a:ea typeface="DejaVu Sans"/>
              </a:rPr>
              <a:t>Pagsuspinde sa mga Karapatan</a:t>
            </a:r>
            <a:endParaRPr b="0" lang="en-PH" sz="2800" spc="-1" strike="noStrike">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4" name="PlaceHolder 1"/>
          <p:cNvSpPr>
            <a:spLocks noGrp="1"/>
          </p:cNvSpPr>
          <p:nvPr>
            <p:ph type="title"/>
          </p:nvPr>
        </p:nvSpPr>
        <p:spPr>
          <a:xfrm>
            <a:off x="609480" y="254520"/>
            <a:ext cx="10009800" cy="1003680"/>
          </a:xfrm>
          <a:prstGeom prst="rect">
            <a:avLst/>
          </a:prstGeom>
          <a:solidFill>
            <a:srgbClr val="7b3d00"/>
          </a:solidFill>
          <a:ln w="76320">
            <a:solidFill>
              <a:srgbClr val="ffe994"/>
            </a:solidFill>
            <a:round/>
          </a:ln>
        </p:spPr>
        <p:txBody>
          <a:bodyPr lIns="38160" rIns="38160" tIns="38160" bIns="38160" anchor="ctr">
            <a:noAutofit/>
          </a:bodyPr>
          <a:p>
            <a:pPr algn="ctr">
              <a:lnSpc>
                <a:spcPct val="100000"/>
              </a:lnSpc>
              <a:buNone/>
            </a:pPr>
            <a:r>
              <a:rPr b="1" lang="en-US" sz="3600" spc="-1" strike="noStrike">
                <a:solidFill>
                  <a:srgbClr val="ffe994"/>
                </a:solidFill>
                <a:latin typeface="Lato"/>
                <a:ea typeface="DejaVu Sans"/>
              </a:rPr>
              <a:t>Iba’t Ibang Patakaran ng Pamahalaang Hapones</a:t>
            </a:r>
            <a:endParaRPr b="0" lang="en-PH" sz="3600" spc="-1" strike="noStrike">
              <a:latin typeface="Arial"/>
            </a:endParaRPr>
          </a:p>
        </p:txBody>
      </p:sp>
      <p:sp>
        <p:nvSpPr>
          <p:cNvPr id="195" name="PlaceHolder 2"/>
          <p:cNvSpPr>
            <a:spLocks noGrp="1"/>
          </p:cNvSpPr>
          <p:nvPr>
            <p:ph/>
          </p:nvPr>
        </p:nvSpPr>
        <p:spPr>
          <a:xfrm>
            <a:off x="609480" y="2160000"/>
            <a:ext cx="10964520" cy="3599640"/>
          </a:xfrm>
          <a:prstGeom prst="rect">
            <a:avLst/>
          </a:prstGeom>
          <a:noFill/>
          <a:ln w="76320">
            <a:noFill/>
          </a:ln>
        </p:spPr>
        <p:txBody>
          <a:bodyPr lIns="38160" rIns="38160" tIns="38160" bIns="38160" anchor="t">
            <a:normAutofit fontScale="85000"/>
          </a:bodyPr>
          <a:p>
            <a:pPr marL="432000" indent="-324000" algn="just">
              <a:lnSpc>
                <a:spcPct val="100000"/>
              </a:lnSpc>
              <a:buClr>
                <a:srgbClr val="000000"/>
              </a:buClr>
              <a:buSzPct val="45000"/>
              <a:buFont typeface="Wingdings" charset="2"/>
              <a:buChar char=""/>
            </a:pPr>
            <a:r>
              <a:rPr b="1" lang="en-PH" sz="1800" spc="-1" strike="noStrike">
                <a:latin typeface="Lato"/>
              </a:rPr>
              <a:t>Disyembre 30, 1942: Lahat ng mga umiiral na mga partidong politikal ay binuwag maliban sa Kapisanan sa Paglilingkod sa Bagong Pilipinas (KALIBAPI) na itinatag at pinondohan ng mga Hapones. Ito ay ginamit nilang propaganda at naatasang mag-asikaso para ihanda ang Pilipinas sa pagsasarili.</a:t>
            </a:r>
            <a:endParaRPr b="0" lang="en-PH" sz="1800" spc="-1" strike="noStrike">
              <a:latin typeface="Arial"/>
            </a:endParaRPr>
          </a:p>
          <a:p>
            <a:pPr marL="432000" indent="-324000" algn="just">
              <a:lnSpc>
                <a:spcPct val="100000"/>
              </a:lnSpc>
              <a:buClr>
                <a:srgbClr val="000000"/>
              </a:buClr>
              <a:buSzPct val="45000"/>
              <a:buFont typeface="Wingdings" charset="2"/>
              <a:buChar char=""/>
            </a:pPr>
            <a:r>
              <a:rPr b="1" lang="en-PH" sz="1800" spc="-1" strike="noStrike">
                <a:latin typeface="Lato"/>
              </a:rPr>
              <a:t>Hunyo 19, 1943: Ang pamahalaang Hapones ay humirang ng 20 Pilipino na bubuo sa Preparatory Commission for Philippine Independence (PCPI). Sila ay naatasang gumawa ng balangkas ng Saligang Batas.</a:t>
            </a:r>
            <a:endParaRPr b="0" lang="en-PH" sz="1800" spc="-1" strike="noStrike">
              <a:latin typeface="Arial"/>
            </a:endParaRPr>
          </a:p>
          <a:p>
            <a:pPr marL="432000" indent="-324000" algn="just">
              <a:lnSpc>
                <a:spcPct val="100000"/>
              </a:lnSpc>
              <a:buClr>
                <a:srgbClr val="000000"/>
              </a:buClr>
              <a:buSzPct val="45000"/>
              <a:buFont typeface="Wingdings" charset="2"/>
              <a:buChar char=""/>
            </a:pPr>
            <a:r>
              <a:rPr b="1" lang="en-PH" sz="1800" spc="-1" strike="noStrike">
                <a:latin typeface="Lato"/>
              </a:rPr>
              <a:t>Setyembre 4, 1943: Pinagtibay ng mga kasapi ng KALIBAPI ang Saligang Batas.</a:t>
            </a:r>
            <a:endParaRPr b="0" lang="en-PH" sz="1800" spc="-1" strike="noStrike">
              <a:latin typeface="Arial"/>
            </a:endParaRPr>
          </a:p>
          <a:p>
            <a:pPr marL="432000" indent="-324000" algn="just">
              <a:lnSpc>
                <a:spcPct val="100000"/>
              </a:lnSpc>
              <a:buClr>
                <a:srgbClr val="000000"/>
              </a:buClr>
              <a:buSzPct val="45000"/>
              <a:buFont typeface="Wingdings" charset="2"/>
              <a:buChar char=""/>
            </a:pPr>
            <a:r>
              <a:rPr b="1" lang="en-PH" sz="1800" spc="-1" strike="noStrike">
                <a:latin typeface="Lato"/>
              </a:rPr>
              <a:t>Setyembre 6, 1943: Ang Saligang Batas ng 1943 ay pinagtibay sa pamamagitan ng isang natatanging pagpupulong o kumbensiyon ng mga taong itinalaga ng pamahalaang Hapones.</a:t>
            </a:r>
            <a:endParaRPr b="0" lang="en-PH" sz="1800" spc="-1" strike="noStrike">
              <a:latin typeface="Arial"/>
            </a:endParaRPr>
          </a:p>
          <a:p>
            <a:pPr marL="432000" indent="-324000" algn="just">
              <a:lnSpc>
                <a:spcPct val="100000"/>
              </a:lnSpc>
              <a:buClr>
                <a:srgbClr val="000000"/>
              </a:buClr>
              <a:buSzPct val="45000"/>
              <a:buFont typeface="Wingdings" charset="2"/>
              <a:buChar char=""/>
            </a:pPr>
            <a:r>
              <a:rPr b="1" lang="en-PH" sz="1800" spc="-1" strike="noStrike">
                <a:latin typeface="Lato"/>
              </a:rPr>
              <a:t>Setyembre 25, 1943: Pinasinayaan ang asambleang unicameral. Ito ay may lehislaturang may iisang sangay. Batay sa kondisyon ng Saligang Batas, isang asambleang unicameral ang bubuoin na mayroong 108 kasapi. Kalahati sa mga ito ay hihirangin ng KALIBAPI. Ang natitira pang kalahati ay bubuoin ng mga alkalde at gobernador ng bawat lalawigan. Si Jose P. Laurel ang naihalal na pangulo, at sina Benigno Aquino Sr. at Ramon Avancena ang naihalal bilang pangalawang pangulo.</a:t>
            </a:r>
            <a:endParaRPr b="0" lang="en-PH" sz="1800" spc="-1" strike="noStrike">
              <a:latin typeface="Arial"/>
            </a:endParaRPr>
          </a:p>
          <a:p>
            <a:pPr marL="432000" indent="-324000" algn="just">
              <a:lnSpc>
                <a:spcPct val="100000"/>
              </a:lnSpc>
              <a:buClr>
                <a:srgbClr val="000000"/>
              </a:buClr>
              <a:buSzPct val="45000"/>
              <a:buFont typeface="Wingdings" charset="2"/>
              <a:buChar char=""/>
            </a:pPr>
            <a:r>
              <a:rPr b="1" lang="en-PH" sz="1800" spc="-1" strike="noStrike">
                <a:latin typeface="Lato"/>
              </a:rPr>
              <a:t>Oktubre 14, 1943: Ang Ikalawang Republika ng Pilipinas ay opisyal na pinasinayaan at nanumpa ang mga naihalal na opisyal. Ipinahayag ng mga Hapones na ang Pilipinas ay isang malayang republika ngunit ito ay isang pamahalaang puppet sapagkat ang kontrol ay nasa kamay pa rin ng mga Hapones.</a:t>
            </a:r>
            <a:endParaRPr b="0" lang="en-PH" sz="1800" spc="-1" strike="noStrike">
              <a:latin typeface="Arial"/>
            </a:endParaRPr>
          </a:p>
        </p:txBody>
      </p:sp>
      <p:sp>
        <p:nvSpPr>
          <p:cNvPr id="196" name=""/>
          <p:cNvSpPr/>
          <p:nvPr/>
        </p:nvSpPr>
        <p:spPr>
          <a:xfrm>
            <a:off x="720000" y="1440000"/>
            <a:ext cx="9899640" cy="539640"/>
          </a:xfrm>
          <a:prstGeom prst="rect">
            <a:avLst/>
          </a:prstGeom>
          <a:solidFill>
            <a:srgbClr val="ffe994"/>
          </a:solidFill>
          <a:ln w="38160">
            <a:solidFill>
              <a:srgbClr val="7b3d00"/>
            </a:solidFill>
            <a:round/>
          </a:ln>
        </p:spPr>
        <p:style>
          <a:lnRef idx="0"/>
          <a:fillRef idx="0"/>
          <a:effectRef idx="0"/>
          <a:fontRef idx="minor"/>
        </p:style>
        <p:txBody>
          <a:bodyPr lIns="109080" rIns="109080" tIns="64080" bIns="64080" anchor="ctr">
            <a:noAutofit/>
          </a:bodyPr>
          <a:p>
            <a:pPr algn="ctr">
              <a:lnSpc>
                <a:spcPct val="100000"/>
              </a:lnSpc>
              <a:buNone/>
            </a:pPr>
            <a:r>
              <a:rPr b="1" lang="en-PH" sz="2200" spc="-1" strike="noStrike">
                <a:solidFill>
                  <a:srgbClr val="7b3d00"/>
                </a:solidFill>
                <a:latin typeface="Lato"/>
                <a:ea typeface="DejaVu Sans"/>
              </a:rPr>
              <a:t>Pagtatatag ng Ikalawang Republika ng Pilipinas, Isang Puppet na Pamahalaan</a:t>
            </a:r>
            <a:endParaRPr b="0" lang="en-PH" sz="2200" spc="-1" strike="noStrike">
              <a:latin typeface="Arial"/>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7" name="PlaceHolder 1"/>
          <p:cNvSpPr>
            <a:spLocks noGrp="1"/>
          </p:cNvSpPr>
          <p:nvPr>
            <p:ph type="title"/>
          </p:nvPr>
        </p:nvSpPr>
        <p:spPr>
          <a:xfrm>
            <a:off x="609480" y="273600"/>
            <a:ext cx="10963800" cy="1136160"/>
          </a:xfrm>
          <a:prstGeom prst="rect">
            <a:avLst/>
          </a:prstGeom>
          <a:noFill/>
          <a:ln w="0">
            <a:noFill/>
          </a:ln>
        </p:spPr>
        <p:txBody>
          <a:bodyPr lIns="0" rIns="0" tIns="0" bIns="0" anchor="ctr">
            <a:noAutofit/>
          </a:bodyPr>
          <a:p>
            <a:pPr>
              <a:lnSpc>
                <a:spcPct val="100000"/>
              </a:lnSpc>
              <a:buNone/>
            </a:pPr>
            <a:r>
              <a:rPr b="1" lang="en-PH" sz="3800" spc="-1" strike="noStrike">
                <a:latin typeface="Lato"/>
              </a:rPr>
              <a:t>PAGSASANAY</a:t>
            </a:r>
            <a:endParaRPr b="0" lang="en-PH" sz="3800" spc="-1" strike="noStrike">
              <a:latin typeface="Arial"/>
            </a:endParaRPr>
          </a:p>
        </p:txBody>
      </p:sp>
      <p:sp>
        <p:nvSpPr>
          <p:cNvPr id="198" name="PlaceHolder 2"/>
          <p:cNvSpPr>
            <a:spLocks noGrp="1"/>
          </p:cNvSpPr>
          <p:nvPr>
            <p:ph/>
          </p:nvPr>
        </p:nvSpPr>
        <p:spPr>
          <a:xfrm>
            <a:off x="609480" y="1604520"/>
            <a:ext cx="10963800" cy="3968640"/>
          </a:xfrm>
          <a:prstGeom prst="rect">
            <a:avLst/>
          </a:prstGeom>
          <a:noFill/>
          <a:ln w="0">
            <a:noFill/>
          </a:ln>
        </p:spPr>
        <p:txBody>
          <a:bodyPr lIns="0" rIns="0" tIns="0" bIns="0" anchor="t">
            <a:normAutofit/>
          </a:bodyPr>
          <a:p>
            <a:pPr algn="just">
              <a:lnSpc>
                <a:spcPct val="100000"/>
              </a:lnSpc>
              <a:buNone/>
            </a:pPr>
            <a:r>
              <a:rPr b="1" lang="en-PH" sz="1800" spc="-1" strike="noStrike">
                <a:solidFill>
                  <a:srgbClr val="000000"/>
                </a:solidFill>
                <a:latin typeface="Lato"/>
                <a:ea typeface="Arial Black;Arial Black"/>
              </a:rPr>
              <a:t>PANUTO</a:t>
            </a:r>
            <a:r>
              <a:rPr b="0" lang="en-PH" sz="1800" spc="-1" strike="noStrike">
                <a:solidFill>
                  <a:srgbClr val="000000"/>
                </a:solidFill>
                <a:latin typeface="Lato"/>
                <a:ea typeface="Arial Black;Arial Black"/>
              </a:rPr>
              <a:t>: Sagutin ang sumusunod na tanong.</a:t>
            </a:r>
            <a:endParaRPr b="0" lang="en-PH" sz="1800" spc="-1" strike="noStrike">
              <a:latin typeface="Arial"/>
            </a:endParaRPr>
          </a:p>
          <a:p>
            <a:pPr algn="just">
              <a:lnSpc>
                <a:spcPct val="100000"/>
              </a:lnSpc>
              <a:buNone/>
            </a:pPr>
            <a:endParaRPr b="0" lang="en-PH" sz="1800" spc="-1" strike="noStrike">
              <a:latin typeface="Arial"/>
            </a:endParaRPr>
          </a:p>
          <a:p>
            <a:pPr>
              <a:lnSpc>
                <a:spcPct val="100000"/>
              </a:lnSpc>
              <a:buNone/>
            </a:pPr>
            <a:r>
              <a:rPr b="0" lang="en-PH" sz="1800" spc="-1" strike="noStrike">
                <a:solidFill>
                  <a:srgbClr val="000000"/>
                </a:solidFill>
                <a:latin typeface="Lato"/>
                <a:ea typeface="PingFang SC"/>
              </a:rPr>
              <a:t>1. Bakit ipinatupad ng mga Hapones ang isang totalitaryang pamahalaan sa buong bansa?</a:t>
            </a:r>
            <a:endParaRPr b="0" lang="en-PH" sz="1800" spc="-1" strike="noStrike">
              <a:latin typeface="Arial"/>
            </a:endParaRPr>
          </a:p>
          <a:p>
            <a:pPr>
              <a:lnSpc>
                <a:spcPct val="100000"/>
              </a:lnSpc>
              <a:buNone/>
            </a:pPr>
            <a:r>
              <a:rPr b="0" lang="en-PH" sz="1800" spc="-1" strike="noStrike">
                <a:solidFill>
                  <a:srgbClr val="000000"/>
                </a:solidFill>
                <a:latin typeface="Lato"/>
                <a:ea typeface="PingFang SC"/>
              </a:rPr>
              <a:t>2. Paano naapektuhan ang mga Pilipino sa mga patakarang ipinatupad ng mga Hapones?</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9" name="PlaceHolder 1"/>
          <p:cNvSpPr>
            <a:spLocks noGrp="1"/>
          </p:cNvSpPr>
          <p:nvPr>
            <p:ph type="title"/>
          </p:nvPr>
        </p:nvSpPr>
        <p:spPr>
          <a:xfrm>
            <a:off x="609480" y="273600"/>
            <a:ext cx="10963800" cy="1136160"/>
          </a:xfrm>
          <a:prstGeom prst="rect">
            <a:avLst/>
          </a:prstGeom>
          <a:noFill/>
          <a:ln w="0">
            <a:noFill/>
          </a:ln>
        </p:spPr>
        <p:txBody>
          <a:bodyPr lIns="0" rIns="0" tIns="0" bIns="0" anchor="ctr">
            <a:noAutofit/>
          </a:bodyPr>
          <a:p>
            <a:pPr>
              <a:lnSpc>
                <a:spcPct val="100000"/>
              </a:lnSpc>
              <a:buNone/>
            </a:pPr>
            <a:r>
              <a:rPr b="1" lang="en-PH" sz="3800" spc="-1" strike="noStrike">
                <a:latin typeface="Lato"/>
              </a:rPr>
              <a:t>SUSI SA PAGWAWASTO</a:t>
            </a:r>
            <a:endParaRPr b="0" lang="en-PH" sz="3800" spc="-1" strike="noStrike">
              <a:latin typeface="Arial"/>
            </a:endParaRPr>
          </a:p>
        </p:txBody>
      </p:sp>
      <p:sp>
        <p:nvSpPr>
          <p:cNvPr id="200" name="PlaceHolder 2"/>
          <p:cNvSpPr>
            <a:spLocks noGrp="1"/>
          </p:cNvSpPr>
          <p:nvPr>
            <p:ph/>
          </p:nvPr>
        </p:nvSpPr>
        <p:spPr>
          <a:xfrm>
            <a:off x="609480" y="1604520"/>
            <a:ext cx="10963800" cy="3968640"/>
          </a:xfrm>
          <a:prstGeom prst="rect">
            <a:avLst/>
          </a:prstGeom>
          <a:noFill/>
          <a:ln w="0">
            <a:noFill/>
          </a:ln>
        </p:spPr>
        <p:txBody>
          <a:bodyPr lIns="0" rIns="0" tIns="0" bIns="0" anchor="t">
            <a:normAutofit/>
          </a:bodyPr>
          <a:p>
            <a:pPr algn="just">
              <a:lnSpc>
                <a:spcPct val="100000"/>
              </a:lnSpc>
              <a:buNone/>
            </a:pPr>
            <a:r>
              <a:rPr b="0" lang="en-PH" sz="1800" spc="-1" strike="noStrike">
                <a:latin typeface="Lato"/>
              </a:rPr>
              <a:t>Maaaring iba-iba ang sagot depende sa pagkakaunawa ng mag-aaral. Halimbawang sagot:</a:t>
            </a:r>
            <a:endParaRPr b="0" lang="en-PH" sz="1800" spc="-1" strike="noStrike">
              <a:latin typeface="Arial"/>
            </a:endParaRPr>
          </a:p>
          <a:p>
            <a:pPr algn="just">
              <a:lnSpc>
                <a:spcPct val="100000"/>
              </a:lnSpc>
              <a:buNone/>
            </a:pPr>
            <a:r>
              <a:rPr b="0" lang="en-PH" sz="1800" spc="-1" strike="noStrike">
                <a:latin typeface="Lato"/>
              </a:rPr>
              <a:t>1. Ipinatupad ng mga Hapones ang isang totalitaryong pamahalaan sa buong bansa upang alisin o suspindehin ang mga Karapatan ng mga Pilipino.</a:t>
            </a:r>
            <a:endParaRPr b="0" lang="en-PH" sz="1800" spc="-1" strike="noStrike">
              <a:latin typeface="Arial"/>
            </a:endParaRPr>
          </a:p>
          <a:p>
            <a:pPr algn="just">
              <a:lnSpc>
                <a:spcPct val="100000"/>
              </a:lnSpc>
              <a:buNone/>
            </a:pPr>
            <a:r>
              <a:rPr b="0" lang="en-PH" sz="1800" spc="-1" strike="noStrike">
                <a:latin typeface="Lato"/>
              </a:rPr>
              <a:t>2. Nagkaroon ng mga limitasyon ang iba’t ibang uri ng komisyon sa paglalapat ng mga propaganda dahil ito ay kontrolado pa rin ng mga Hapones.</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8" name="PlaceHolder 1"/>
          <p:cNvSpPr>
            <a:spLocks noGrp="1"/>
          </p:cNvSpPr>
          <p:nvPr>
            <p:ph type="title"/>
          </p:nvPr>
        </p:nvSpPr>
        <p:spPr>
          <a:xfrm>
            <a:off x="609480" y="254520"/>
            <a:ext cx="10009800" cy="1003680"/>
          </a:xfrm>
          <a:prstGeom prst="rect">
            <a:avLst/>
          </a:prstGeom>
          <a:solidFill>
            <a:srgbClr val="7b3d00"/>
          </a:solidFill>
          <a:ln w="76320">
            <a:solidFill>
              <a:srgbClr val="ffe994"/>
            </a:solidFill>
            <a:round/>
          </a:ln>
        </p:spPr>
        <p:txBody>
          <a:bodyPr lIns="38160" rIns="38160" tIns="38160" bIns="38160" anchor="ctr">
            <a:noAutofit/>
          </a:bodyPr>
          <a:p>
            <a:pPr algn="ctr">
              <a:lnSpc>
                <a:spcPct val="100000"/>
              </a:lnSpc>
              <a:buNone/>
            </a:pPr>
            <a:r>
              <a:rPr b="1" lang="en-US" sz="3600" spc="-1" strike="noStrike">
                <a:solidFill>
                  <a:srgbClr val="ffe994"/>
                </a:solidFill>
                <a:latin typeface="Lato"/>
                <a:ea typeface="DejaVu Sans"/>
              </a:rPr>
              <a:t>Iba’t Ibang Patakaran ng Pamahalaang Hapones</a:t>
            </a:r>
            <a:endParaRPr b="0" lang="en-PH" sz="3600" spc="-1" strike="noStrike">
              <a:latin typeface="Arial"/>
            </a:endParaRPr>
          </a:p>
        </p:txBody>
      </p:sp>
      <p:sp>
        <p:nvSpPr>
          <p:cNvPr id="169" name="PlaceHolder 2"/>
          <p:cNvSpPr>
            <a:spLocks noGrp="1"/>
          </p:cNvSpPr>
          <p:nvPr>
            <p:ph/>
          </p:nvPr>
        </p:nvSpPr>
        <p:spPr>
          <a:xfrm>
            <a:off x="609480" y="1440000"/>
            <a:ext cx="10964520" cy="1619640"/>
          </a:xfrm>
          <a:prstGeom prst="rect">
            <a:avLst/>
          </a:prstGeom>
          <a:noFill/>
          <a:ln w="76320">
            <a:noFill/>
          </a:ln>
        </p:spPr>
        <p:txBody>
          <a:bodyPr lIns="38160" rIns="38160" tIns="38160" bIns="38160" anchor="ctr">
            <a:normAutofit/>
          </a:bodyPr>
          <a:p>
            <a:pPr algn="just">
              <a:lnSpc>
                <a:spcPct val="100000"/>
              </a:lnSpc>
              <a:buNone/>
            </a:pPr>
            <a:r>
              <a:rPr b="1" lang="en-PH" sz="2000" spc="165" strike="noStrike">
                <a:solidFill>
                  <a:srgbClr val="000000"/>
                </a:solidFill>
                <a:latin typeface="Lato"/>
              </a:rPr>
              <a:t>Sa araling ito, malalaman mo ang iba’t ibang patakarang ipinatupad ng pamahalaang Hapones upang kontrolin ang Pilipinas. Ilang halimbawa nito ay ang pamahalaang militar, Komisyong Tagapagpaganap, Pambansang Asamblea, at pamahalaang puppet.</a:t>
            </a:r>
            <a:endParaRPr b="0" lang="en-PH" sz="20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0" name="PlaceHolder 1"/>
          <p:cNvSpPr>
            <a:spLocks noGrp="1"/>
          </p:cNvSpPr>
          <p:nvPr>
            <p:ph type="title"/>
          </p:nvPr>
        </p:nvSpPr>
        <p:spPr>
          <a:xfrm>
            <a:off x="609480" y="254520"/>
            <a:ext cx="10009800" cy="1003680"/>
          </a:xfrm>
          <a:prstGeom prst="rect">
            <a:avLst/>
          </a:prstGeom>
          <a:solidFill>
            <a:srgbClr val="7b3d00"/>
          </a:solidFill>
          <a:ln w="76320">
            <a:solidFill>
              <a:srgbClr val="ffe994"/>
            </a:solidFill>
            <a:round/>
          </a:ln>
        </p:spPr>
        <p:txBody>
          <a:bodyPr lIns="38160" rIns="38160" tIns="38160" bIns="38160" anchor="ctr">
            <a:noAutofit/>
          </a:bodyPr>
          <a:p>
            <a:pPr algn="ctr">
              <a:lnSpc>
                <a:spcPct val="100000"/>
              </a:lnSpc>
              <a:buNone/>
            </a:pPr>
            <a:r>
              <a:rPr b="1" lang="en-US" sz="3600" spc="-1" strike="noStrike">
                <a:solidFill>
                  <a:srgbClr val="ffe994"/>
                </a:solidFill>
                <a:latin typeface="Lato"/>
                <a:ea typeface="DejaVu Sans"/>
              </a:rPr>
              <a:t>Iba’t Ibang Patakaran ng Pamahalaang Hapones</a:t>
            </a:r>
            <a:endParaRPr b="0" lang="en-PH" sz="3600" spc="-1" strike="noStrike">
              <a:latin typeface="Arial"/>
            </a:endParaRPr>
          </a:p>
        </p:txBody>
      </p:sp>
      <p:sp>
        <p:nvSpPr>
          <p:cNvPr id="171" name="PlaceHolder 2"/>
          <p:cNvSpPr>
            <a:spLocks noGrp="1"/>
          </p:cNvSpPr>
          <p:nvPr>
            <p:ph/>
          </p:nvPr>
        </p:nvSpPr>
        <p:spPr>
          <a:xfrm>
            <a:off x="609480" y="2160000"/>
            <a:ext cx="10964520" cy="2339640"/>
          </a:xfrm>
          <a:prstGeom prst="rect">
            <a:avLst/>
          </a:prstGeom>
          <a:noFill/>
          <a:ln w="76320">
            <a:noFill/>
          </a:ln>
        </p:spPr>
        <p:txBody>
          <a:bodyPr lIns="38160" rIns="38160" tIns="38160" bIns="38160" anchor="ctr">
            <a:normAutofit/>
          </a:bodyPr>
          <a:p>
            <a:pPr algn="just">
              <a:lnSpc>
                <a:spcPct val="100000"/>
              </a:lnSpc>
              <a:buNone/>
            </a:pPr>
            <a:r>
              <a:rPr b="1" lang="en-PH" sz="2000" spc="-1" strike="noStrike">
                <a:solidFill>
                  <a:srgbClr val="000000"/>
                </a:solidFill>
                <a:latin typeface="Lato"/>
              </a:rPr>
              <a:t>Nang masakop ng mga Hapones ang Maynila noong Enero 2, 1942, idineklara ni Heneral Masaharu Homma, ang Kataas-taasang Kumander ng Japanese Imperial Army sa Pilipinas, ang mga patakaran at regulasyon ng bansang Japan. Nagtatag siya ng pamahalaang militar ng mga Hapones na pamumunuan ng isang direktor-heneral. Ito ang nagsilbing tagasuri ng buong operasyon sa pagkuha sa bansa. Ipinahayag din niya ang pagsasawalang-bisa ng kapangyarihan ng Estados Unidos sa buong Pilipinas.</a:t>
            </a:r>
            <a:endParaRPr b="0" lang="en-PH" sz="2000" spc="-1" strike="noStrike">
              <a:latin typeface="Arial"/>
            </a:endParaRPr>
          </a:p>
        </p:txBody>
      </p:sp>
      <p:sp>
        <p:nvSpPr>
          <p:cNvPr id="172" name=""/>
          <p:cNvSpPr/>
          <p:nvPr/>
        </p:nvSpPr>
        <p:spPr>
          <a:xfrm>
            <a:off x="720000" y="1440000"/>
            <a:ext cx="3599640" cy="539640"/>
          </a:xfrm>
          <a:prstGeom prst="rect">
            <a:avLst/>
          </a:prstGeom>
          <a:solidFill>
            <a:srgbClr val="ffe994"/>
          </a:solidFill>
          <a:ln w="38160">
            <a:solidFill>
              <a:srgbClr val="7b3d00"/>
            </a:solidFill>
            <a:round/>
          </a:ln>
        </p:spPr>
        <p:style>
          <a:lnRef idx="0"/>
          <a:fillRef idx="0"/>
          <a:effectRef idx="0"/>
          <a:fontRef idx="minor"/>
        </p:style>
        <p:txBody>
          <a:bodyPr lIns="109080" rIns="109080" tIns="64080" bIns="64080" anchor="ctr">
            <a:noAutofit/>
          </a:bodyPr>
          <a:p>
            <a:pPr algn="ctr">
              <a:lnSpc>
                <a:spcPct val="100000"/>
              </a:lnSpc>
              <a:buNone/>
            </a:pPr>
            <a:r>
              <a:rPr b="1" lang="en-PH" sz="2800" spc="-1" strike="noStrike">
                <a:solidFill>
                  <a:srgbClr val="7b3d00"/>
                </a:solidFill>
                <a:latin typeface="Lato"/>
                <a:ea typeface="DejaVu Sans"/>
              </a:rPr>
              <a:t>Pamahalaang Militar</a:t>
            </a:r>
            <a:endParaRPr b="0" lang="en-PH" sz="28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3" name="PlaceHolder 1"/>
          <p:cNvSpPr>
            <a:spLocks noGrp="1"/>
          </p:cNvSpPr>
          <p:nvPr>
            <p:ph type="title"/>
          </p:nvPr>
        </p:nvSpPr>
        <p:spPr>
          <a:xfrm>
            <a:off x="609480" y="254520"/>
            <a:ext cx="10009800" cy="1003680"/>
          </a:xfrm>
          <a:prstGeom prst="rect">
            <a:avLst/>
          </a:prstGeom>
          <a:solidFill>
            <a:srgbClr val="7b3d00"/>
          </a:solidFill>
          <a:ln w="76320">
            <a:solidFill>
              <a:srgbClr val="ffe994"/>
            </a:solidFill>
            <a:round/>
          </a:ln>
        </p:spPr>
        <p:txBody>
          <a:bodyPr lIns="38160" rIns="38160" tIns="38160" bIns="38160" anchor="ctr">
            <a:noAutofit/>
          </a:bodyPr>
          <a:p>
            <a:pPr algn="ctr">
              <a:lnSpc>
                <a:spcPct val="100000"/>
              </a:lnSpc>
              <a:buNone/>
            </a:pPr>
            <a:r>
              <a:rPr b="1" lang="en-US" sz="3600" spc="-1" strike="noStrike">
                <a:solidFill>
                  <a:srgbClr val="ffe994"/>
                </a:solidFill>
                <a:latin typeface="Lato"/>
                <a:ea typeface="DejaVu Sans"/>
              </a:rPr>
              <a:t>Iba’t Ibang Patakaran ng Pamahalaang Hapones</a:t>
            </a:r>
            <a:endParaRPr b="0" lang="en-PH" sz="3600" spc="-1" strike="noStrike">
              <a:latin typeface="Arial"/>
            </a:endParaRPr>
          </a:p>
        </p:txBody>
      </p:sp>
      <p:sp>
        <p:nvSpPr>
          <p:cNvPr id="174" name="PlaceHolder 2"/>
          <p:cNvSpPr>
            <a:spLocks noGrp="1"/>
          </p:cNvSpPr>
          <p:nvPr>
            <p:ph/>
          </p:nvPr>
        </p:nvSpPr>
        <p:spPr>
          <a:xfrm>
            <a:off x="609480" y="2160000"/>
            <a:ext cx="10964520" cy="2159640"/>
          </a:xfrm>
          <a:prstGeom prst="rect">
            <a:avLst/>
          </a:prstGeom>
          <a:noFill/>
          <a:ln w="76320">
            <a:noFill/>
          </a:ln>
        </p:spPr>
        <p:txBody>
          <a:bodyPr lIns="38160" rIns="38160" tIns="38160" bIns="38160" anchor="ctr">
            <a:normAutofit/>
          </a:bodyPr>
          <a:p>
            <a:pPr algn="just">
              <a:lnSpc>
                <a:spcPct val="100000"/>
              </a:lnSpc>
              <a:buNone/>
            </a:pPr>
            <a:r>
              <a:rPr b="1" lang="en-PH" sz="2000" spc="-1" strike="noStrike">
                <a:latin typeface="Lato"/>
              </a:rPr>
              <a:t>Upang makuha ang tiwala ng mga Pilipino, itinatag ang Komisyong Tagapagpaganap na pinamunuan ng mga Pilipino. Itinalaga si Jorge Vargas, ang alkalde ng Maynila, bilang pangulo ng Komisyong Tagapagpaganap. Ang Komisyong Tagapagpaganap ay isang pansamantalang gobyerno na itinatag upang pamahalaan ang kapuluan ng Pilipinas sa panahon ng Ikalawang Digmaang Pandaigdig. Inatasan din si Vargas ng pamahalaang Hapones na magtalaga ng mga Pilipino na mamumuno sa iba pang mga sangay ng komisyon.</a:t>
            </a:r>
            <a:endParaRPr b="0" lang="en-PH" sz="2000" spc="-1" strike="noStrike">
              <a:latin typeface="Arial"/>
            </a:endParaRPr>
          </a:p>
        </p:txBody>
      </p:sp>
      <p:sp>
        <p:nvSpPr>
          <p:cNvPr id="175" name=""/>
          <p:cNvSpPr/>
          <p:nvPr/>
        </p:nvSpPr>
        <p:spPr>
          <a:xfrm>
            <a:off x="720000" y="1440000"/>
            <a:ext cx="5219640" cy="539640"/>
          </a:xfrm>
          <a:prstGeom prst="rect">
            <a:avLst/>
          </a:prstGeom>
          <a:solidFill>
            <a:srgbClr val="ffe994"/>
          </a:solidFill>
          <a:ln w="38160">
            <a:solidFill>
              <a:srgbClr val="7b3d00"/>
            </a:solidFill>
            <a:round/>
          </a:ln>
        </p:spPr>
        <p:style>
          <a:lnRef idx="0"/>
          <a:fillRef idx="0"/>
          <a:effectRef idx="0"/>
          <a:fontRef idx="minor"/>
        </p:style>
        <p:txBody>
          <a:bodyPr lIns="109080" rIns="109080" tIns="64080" bIns="64080" anchor="ctr">
            <a:noAutofit/>
          </a:bodyPr>
          <a:p>
            <a:pPr algn="ctr">
              <a:lnSpc>
                <a:spcPct val="100000"/>
              </a:lnSpc>
              <a:buNone/>
            </a:pPr>
            <a:r>
              <a:rPr b="1" lang="en-PH" sz="2800" spc="-1" strike="noStrike">
                <a:solidFill>
                  <a:srgbClr val="7b3d00"/>
                </a:solidFill>
                <a:latin typeface="Lato"/>
                <a:ea typeface="DejaVu Sans"/>
              </a:rPr>
              <a:t>Komisyong Tagapagpaganap</a:t>
            </a:r>
            <a:endParaRPr b="0" lang="en-PH" sz="280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6" name="PlaceHolder 1"/>
          <p:cNvSpPr>
            <a:spLocks noGrp="1"/>
          </p:cNvSpPr>
          <p:nvPr>
            <p:ph type="title"/>
          </p:nvPr>
        </p:nvSpPr>
        <p:spPr>
          <a:xfrm>
            <a:off x="609480" y="254520"/>
            <a:ext cx="10009800" cy="1003680"/>
          </a:xfrm>
          <a:prstGeom prst="rect">
            <a:avLst/>
          </a:prstGeom>
          <a:solidFill>
            <a:srgbClr val="7b3d00"/>
          </a:solidFill>
          <a:ln w="76320">
            <a:solidFill>
              <a:srgbClr val="ffe994"/>
            </a:solidFill>
            <a:round/>
          </a:ln>
        </p:spPr>
        <p:txBody>
          <a:bodyPr lIns="38160" rIns="38160" tIns="38160" bIns="38160" anchor="ctr">
            <a:noAutofit/>
          </a:bodyPr>
          <a:p>
            <a:pPr algn="ctr">
              <a:lnSpc>
                <a:spcPct val="100000"/>
              </a:lnSpc>
              <a:buNone/>
            </a:pPr>
            <a:r>
              <a:rPr b="1" lang="en-US" sz="3600" spc="-1" strike="noStrike">
                <a:solidFill>
                  <a:srgbClr val="ffe994"/>
                </a:solidFill>
                <a:latin typeface="Lato"/>
                <a:ea typeface="DejaVu Sans"/>
              </a:rPr>
              <a:t>Iba’t Ibang Patakaran ng Pamahalaang Hapones</a:t>
            </a:r>
            <a:endParaRPr b="0" lang="en-PH" sz="3600" spc="-1" strike="noStrike">
              <a:latin typeface="Arial"/>
            </a:endParaRPr>
          </a:p>
        </p:txBody>
      </p:sp>
      <p:sp>
        <p:nvSpPr>
          <p:cNvPr id="177" name="PlaceHolder 2"/>
          <p:cNvSpPr>
            <a:spLocks noGrp="1"/>
          </p:cNvSpPr>
          <p:nvPr>
            <p:ph/>
          </p:nvPr>
        </p:nvSpPr>
        <p:spPr>
          <a:xfrm>
            <a:off x="609480" y="2160000"/>
            <a:ext cx="10964520" cy="3959640"/>
          </a:xfrm>
          <a:prstGeom prst="rect">
            <a:avLst/>
          </a:prstGeom>
          <a:noFill/>
          <a:ln w="76320">
            <a:noFill/>
          </a:ln>
        </p:spPr>
        <p:txBody>
          <a:bodyPr lIns="38160" rIns="38160" tIns="38160" bIns="38160" anchor="t">
            <a:normAutofit/>
          </a:bodyPr>
          <a:p>
            <a:pPr algn="just">
              <a:lnSpc>
                <a:spcPct val="100000"/>
              </a:lnSpc>
              <a:buNone/>
            </a:pPr>
            <a:r>
              <a:rPr b="1" lang="en-PH" sz="1800" spc="-1" strike="noStrike">
                <a:latin typeface="Lato"/>
              </a:rPr>
              <a:t>Narito ang iba pang Pilipinong namuno sa iba pang sangay ng komisyon:</a:t>
            </a:r>
            <a:endParaRPr b="0" lang="en-PH" sz="1800" spc="-1" strike="noStrike">
              <a:latin typeface="Arial"/>
            </a:endParaRPr>
          </a:p>
          <a:p>
            <a:pPr algn="just">
              <a:lnSpc>
                <a:spcPct val="100000"/>
              </a:lnSpc>
              <a:buNone/>
            </a:pPr>
            <a:endParaRPr b="0" lang="en-PH" sz="1800" spc="-1" strike="noStrike">
              <a:latin typeface="Arial"/>
            </a:endParaRPr>
          </a:p>
          <a:p>
            <a:pPr marL="432000" indent="-324000" algn="just">
              <a:lnSpc>
                <a:spcPct val="100000"/>
              </a:lnSpc>
              <a:buClr>
                <a:srgbClr val="000000"/>
              </a:buClr>
              <a:buSzPct val="45000"/>
              <a:buFont typeface="Wingdings" charset="2"/>
              <a:buChar char=""/>
            </a:pPr>
            <a:r>
              <a:rPr b="1" lang="en-PH" sz="1800" spc="-1" strike="noStrike">
                <a:latin typeface="Lato"/>
              </a:rPr>
              <a:t>Benigno Aquino Sr. – Interyor</a:t>
            </a:r>
            <a:endParaRPr b="0" lang="en-PH" sz="1800" spc="-1" strike="noStrike">
              <a:latin typeface="Arial"/>
            </a:endParaRPr>
          </a:p>
          <a:p>
            <a:pPr marL="432000" indent="-324000" algn="just">
              <a:lnSpc>
                <a:spcPct val="100000"/>
              </a:lnSpc>
              <a:buClr>
                <a:srgbClr val="000000"/>
              </a:buClr>
              <a:buSzPct val="45000"/>
              <a:buFont typeface="Wingdings" charset="2"/>
              <a:buChar char=""/>
            </a:pPr>
            <a:r>
              <a:rPr b="1" lang="en-PH" sz="1800" spc="-1" strike="noStrike">
                <a:latin typeface="Lato"/>
              </a:rPr>
              <a:t>Antonio de las Alas – Ingat-yaman</a:t>
            </a:r>
            <a:endParaRPr b="0" lang="en-PH" sz="1800" spc="-1" strike="noStrike">
              <a:latin typeface="Arial"/>
            </a:endParaRPr>
          </a:p>
          <a:p>
            <a:pPr marL="432000" indent="-324000" algn="just">
              <a:lnSpc>
                <a:spcPct val="100000"/>
              </a:lnSpc>
              <a:buClr>
                <a:srgbClr val="000000"/>
              </a:buClr>
              <a:buSzPct val="45000"/>
              <a:buFont typeface="Wingdings" charset="2"/>
              <a:buChar char=""/>
            </a:pPr>
            <a:r>
              <a:rPr b="1" lang="en-PH" sz="1800" spc="-1" strike="noStrike">
                <a:latin typeface="Lato"/>
              </a:rPr>
              <a:t>Jose P. Laurel – Hustisya</a:t>
            </a:r>
            <a:endParaRPr b="0" lang="en-PH" sz="1800" spc="-1" strike="noStrike">
              <a:latin typeface="Arial"/>
            </a:endParaRPr>
          </a:p>
          <a:p>
            <a:pPr marL="432000" indent="-324000" algn="just">
              <a:lnSpc>
                <a:spcPct val="100000"/>
              </a:lnSpc>
              <a:buClr>
                <a:srgbClr val="000000"/>
              </a:buClr>
              <a:buSzPct val="45000"/>
              <a:buFont typeface="Wingdings" charset="2"/>
              <a:buChar char=""/>
            </a:pPr>
            <a:r>
              <a:rPr b="1" lang="en-PH" sz="1800" spc="-1" strike="noStrike">
                <a:latin typeface="Lato"/>
              </a:rPr>
              <a:t>Rafael Alunan – Agrikultura at Komersiyo</a:t>
            </a:r>
            <a:endParaRPr b="0" lang="en-PH" sz="1800" spc="-1" strike="noStrike">
              <a:latin typeface="Arial"/>
            </a:endParaRPr>
          </a:p>
          <a:p>
            <a:pPr marL="432000" indent="-324000" algn="just">
              <a:lnSpc>
                <a:spcPct val="100000"/>
              </a:lnSpc>
              <a:buClr>
                <a:srgbClr val="000000"/>
              </a:buClr>
              <a:buSzPct val="45000"/>
              <a:buFont typeface="Wingdings" charset="2"/>
              <a:buChar char=""/>
            </a:pPr>
            <a:r>
              <a:rPr b="1" lang="en-PH" sz="1800" spc="-1" strike="noStrike">
                <a:latin typeface="Lato"/>
              </a:rPr>
              <a:t>Claro M. Recto – Edukasyon at Kalusugan</a:t>
            </a:r>
            <a:endParaRPr b="0" lang="en-PH" sz="1800" spc="-1" strike="noStrike">
              <a:latin typeface="Arial"/>
            </a:endParaRPr>
          </a:p>
          <a:p>
            <a:pPr marL="432000" indent="-324000" algn="just">
              <a:lnSpc>
                <a:spcPct val="100000"/>
              </a:lnSpc>
              <a:buClr>
                <a:srgbClr val="000000"/>
              </a:buClr>
              <a:buSzPct val="45000"/>
              <a:buFont typeface="Wingdings" charset="2"/>
              <a:buChar char=""/>
            </a:pPr>
            <a:r>
              <a:rPr b="1" lang="en-PH" sz="1800" spc="-1" strike="noStrike">
                <a:latin typeface="Lato"/>
              </a:rPr>
              <a:t>Quintin Paredes – Komunikasyon at Pampublikong Gawain</a:t>
            </a:r>
            <a:endParaRPr b="0" lang="en-PH" sz="1800" spc="-1" strike="noStrike">
              <a:latin typeface="Arial"/>
            </a:endParaRPr>
          </a:p>
          <a:p>
            <a:pPr marL="432000" indent="-324000" algn="just">
              <a:lnSpc>
                <a:spcPct val="100000"/>
              </a:lnSpc>
              <a:buClr>
                <a:srgbClr val="000000"/>
              </a:buClr>
              <a:buSzPct val="45000"/>
              <a:buFont typeface="Wingdings" charset="2"/>
              <a:buChar char=""/>
            </a:pPr>
            <a:r>
              <a:rPr b="1" lang="en-PH" sz="1800" spc="-1" strike="noStrike">
                <a:latin typeface="Lato"/>
              </a:rPr>
              <a:t>Jose Yulo – Punong Mahistrado ng Korte Suprema</a:t>
            </a:r>
            <a:endParaRPr b="0" lang="en-PH" sz="1800" spc="-1" strike="noStrike">
              <a:latin typeface="Arial"/>
            </a:endParaRPr>
          </a:p>
          <a:p>
            <a:pPr algn="just">
              <a:lnSpc>
                <a:spcPct val="100000"/>
              </a:lnSpc>
              <a:buNone/>
            </a:pPr>
            <a:endParaRPr b="0" lang="en-PH" sz="1800" spc="-1" strike="noStrike">
              <a:latin typeface="Arial"/>
            </a:endParaRPr>
          </a:p>
          <a:p>
            <a:pPr>
              <a:lnSpc>
                <a:spcPct val="100000"/>
              </a:lnSpc>
              <a:buNone/>
            </a:pPr>
            <a:r>
              <a:rPr b="1" lang="en-PH" sz="1800" spc="-1" strike="noStrike">
                <a:latin typeface="Lato"/>
              </a:rPr>
              <a:t>Bagaman ang Komisyong Tagapagpaganap ay pinamumunuan ng mga Pilipino, ito ay nanatiling nasa kontrol ng mga Hapones dahil ang bawat sangay ng komisyon ay mayroong kani-kanilang mga tagapayong Hapones na may malakas na impluwensiya sa kanila.</a:t>
            </a:r>
            <a:endParaRPr b="0" lang="en-PH" sz="1800" spc="-1" strike="noStrike">
              <a:latin typeface="Arial"/>
            </a:endParaRPr>
          </a:p>
        </p:txBody>
      </p:sp>
      <p:sp>
        <p:nvSpPr>
          <p:cNvPr id="178" name=""/>
          <p:cNvSpPr/>
          <p:nvPr/>
        </p:nvSpPr>
        <p:spPr>
          <a:xfrm>
            <a:off x="720000" y="1440000"/>
            <a:ext cx="5219640" cy="539640"/>
          </a:xfrm>
          <a:prstGeom prst="rect">
            <a:avLst/>
          </a:prstGeom>
          <a:solidFill>
            <a:srgbClr val="ffe994"/>
          </a:solidFill>
          <a:ln w="38160">
            <a:solidFill>
              <a:srgbClr val="7b3d00"/>
            </a:solidFill>
            <a:round/>
          </a:ln>
        </p:spPr>
        <p:style>
          <a:lnRef idx="0"/>
          <a:fillRef idx="0"/>
          <a:effectRef idx="0"/>
          <a:fontRef idx="minor"/>
        </p:style>
        <p:txBody>
          <a:bodyPr lIns="109080" rIns="109080" tIns="64080" bIns="64080" anchor="ctr">
            <a:noAutofit/>
          </a:bodyPr>
          <a:p>
            <a:pPr algn="ctr">
              <a:lnSpc>
                <a:spcPct val="100000"/>
              </a:lnSpc>
              <a:buNone/>
            </a:pPr>
            <a:r>
              <a:rPr b="1" lang="en-PH" sz="2800" spc="-1" strike="noStrike">
                <a:solidFill>
                  <a:srgbClr val="7b3d00"/>
                </a:solidFill>
                <a:latin typeface="Lato"/>
                <a:ea typeface="DejaVu Sans"/>
              </a:rPr>
              <a:t>Komisyong Tagapagpaganap</a:t>
            </a:r>
            <a:endParaRPr b="0" lang="en-PH" sz="2800" spc="-1" strike="noStrike">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9" name="PlaceHolder 1"/>
          <p:cNvSpPr>
            <a:spLocks noGrp="1"/>
          </p:cNvSpPr>
          <p:nvPr>
            <p:ph type="title"/>
          </p:nvPr>
        </p:nvSpPr>
        <p:spPr>
          <a:xfrm>
            <a:off x="609480" y="254520"/>
            <a:ext cx="10009800" cy="1003680"/>
          </a:xfrm>
          <a:prstGeom prst="rect">
            <a:avLst/>
          </a:prstGeom>
          <a:solidFill>
            <a:srgbClr val="7b3d00"/>
          </a:solidFill>
          <a:ln w="76320">
            <a:solidFill>
              <a:srgbClr val="ffe994"/>
            </a:solidFill>
            <a:round/>
          </a:ln>
        </p:spPr>
        <p:txBody>
          <a:bodyPr lIns="38160" rIns="38160" tIns="38160" bIns="38160" anchor="ctr">
            <a:noAutofit/>
          </a:bodyPr>
          <a:p>
            <a:pPr algn="ctr">
              <a:lnSpc>
                <a:spcPct val="100000"/>
              </a:lnSpc>
              <a:buNone/>
            </a:pPr>
            <a:r>
              <a:rPr b="1" lang="en-US" sz="3600" spc="-1" strike="noStrike">
                <a:solidFill>
                  <a:srgbClr val="ffe994"/>
                </a:solidFill>
                <a:latin typeface="Lato"/>
                <a:ea typeface="DejaVu Sans"/>
              </a:rPr>
              <a:t>Iba’t Ibang Patakaran ng Pamahalaang Hapones</a:t>
            </a:r>
            <a:endParaRPr b="0" lang="en-PH" sz="3600" spc="-1" strike="noStrike">
              <a:latin typeface="Arial"/>
            </a:endParaRPr>
          </a:p>
        </p:txBody>
      </p:sp>
      <p:sp>
        <p:nvSpPr>
          <p:cNvPr id="180" name="PlaceHolder 2"/>
          <p:cNvSpPr>
            <a:spLocks noGrp="1"/>
          </p:cNvSpPr>
          <p:nvPr>
            <p:ph/>
          </p:nvPr>
        </p:nvSpPr>
        <p:spPr>
          <a:xfrm>
            <a:off x="609480" y="2160000"/>
            <a:ext cx="10964520" cy="3599640"/>
          </a:xfrm>
          <a:prstGeom prst="rect">
            <a:avLst/>
          </a:prstGeom>
          <a:noFill/>
          <a:ln w="76320">
            <a:noFill/>
          </a:ln>
        </p:spPr>
        <p:txBody>
          <a:bodyPr lIns="38160" rIns="38160" tIns="38160" bIns="38160" anchor="t">
            <a:normAutofit/>
          </a:bodyPr>
          <a:p>
            <a:pPr algn="just">
              <a:lnSpc>
                <a:spcPct val="100000"/>
              </a:lnSpc>
              <a:buNone/>
            </a:pPr>
            <a:r>
              <a:rPr b="1" lang="en-PH" sz="2000" spc="-1" strike="noStrike">
                <a:latin typeface="Lato"/>
              </a:rPr>
              <a:t>Si Jose Yulo, ang tagapagsalita ng Pambansang Asamblea, ang itinalagang punong mahistrado ng Kataas-taasang Hukuman. Ang mga hukuman ay nanatili ngunit ang mga kapangyarihan nito ay limitado. Tanging mga kasong sibil na kinasangkutan ng mga Pilipino, tulad ng mga paglabag sa trapiko, pagpatay, at bigamya o pakikisama sa hindi niya asawa, ang maaari nitong litisin. Ang mga hukuman ay patuloy ring ginulo ng Kempeitai, ang pulisya ng hukbong Hapones. Ang lahat ng mga kaso laban sa hukbong Hapones, lalo na kung sangkot ang mga Pilipino, ay nililitis sa Hukumang Militar ng Japanese Imperial Army. Ang mga kaso tulad ng pagpatay sa sundalong Hapones, pagsuporta sa kilusang gerilya, at pagpapakalat ng anumang propaganda laban sa rehimeng Hapones ay pinamahalaan ng Hukbong Militar. Ang parusa para sa mga krimen na ito ay napakahigpit at hindi makatao. Ang sinumang tao na inakusahan ng mga krimen na ito ay nililitis sa isang hindi makatarungang paraan.</a:t>
            </a:r>
            <a:endParaRPr b="0" lang="en-PH" sz="2000" spc="-1" strike="noStrike">
              <a:latin typeface="Arial"/>
            </a:endParaRPr>
          </a:p>
        </p:txBody>
      </p:sp>
      <p:sp>
        <p:nvSpPr>
          <p:cNvPr id="181" name=""/>
          <p:cNvSpPr/>
          <p:nvPr/>
        </p:nvSpPr>
        <p:spPr>
          <a:xfrm>
            <a:off x="720000" y="1440000"/>
            <a:ext cx="5219640" cy="539640"/>
          </a:xfrm>
          <a:prstGeom prst="rect">
            <a:avLst/>
          </a:prstGeom>
          <a:solidFill>
            <a:srgbClr val="ffe994"/>
          </a:solidFill>
          <a:ln w="38160">
            <a:solidFill>
              <a:srgbClr val="7b3d00"/>
            </a:solidFill>
            <a:round/>
          </a:ln>
        </p:spPr>
        <p:style>
          <a:lnRef idx="0"/>
          <a:fillRef idx="0"/>
          <a:effectRef idx="0"/>
          <a:fontRef idx="minor"/>
        </p:style>
        <p:txBody>
          <a:bodyPr lIns="109080" rIns="109080" tIns="64080" bIns="64080" anchor="ctr">
            <a:noAutofit/>
          </a:bodyPr>
          <a:p>
            <a:pPr algn="ctr">
              <a:lnSpc>
                <a:spcPct val="100000"/>
              </a:lnSpc>
              <a:buNone/>
            </a:pPr>
            <a:r>
              <a:rPr b="1" lang="en-PH" sz="2800" spc="-1" strike="noStrike">
                <a:solidFill>
                  <a:srgbClr val="7b3d00"/>
                </a:solidFill>
                <a:latin typeface="Lato"/>
                <a:ea typeface="DejaVu Sans"/>
              </a:rPr>
              <a:t>Mga Hukuman</a:t>
            </a:r>
            <a:endParaRPr b="0" lang="en-PH" sz="2800" spc="-1" strike="noStrike">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2" name="PlaceHolder 1"/>
          <p:cNvSpPr>
            <a:spLocks noGrp="1"/>
          </p:cNvSpPr>
          <p:nvPr>
            <p:ph type="title"/>
          </p:nvPr>
        </p:nvSpPr>
        <p:spPr>
          <a:xfrm>
            <a:off x="609480" y="254520"/>
            <a:ext cx="10009800" cy="1003680"/>
          </a:xfrm>
          <a:prstGeom prst="rect">
            <a:avLst/>
          </a:prstGeom>
          <a:solidFill>
            <a:srgbClr val="7b3d00"/>
          </a:solidFill>
          <a:ln w="76320">
            <a:solidFill>
              <a:srgbClr val="ffe994"/>
            </a:solidFill>
            <a:round/>
          </a:ln>
        </p:spPr>
        <p:txBody>
          <a:bodyPr lIns="38160" rIns="38160" tIns="38160" bIns="38160" anchor="ctr">
            <a:noAutofit/>
          </a:bodyPr>
          <a:p>
            <a:pPr algn="ctr">
              <a:lnSpc>
                <a:spcPct val="100000"/>
              </a:lnSpc>
              <a:buNone/>
            </a:pPr>
            <a:r>
              <a:rPr b="1" lang="en-US" sz="3600" spc="-1" strike="noStrike">
                <a:solidFill>
                  <a:srgbClr val="ffe994"/>
                </a:solidFill>
                <a:latin typeface="Lato"/>
                <a:ea typeface="DejaVu Sans"/>
              </a:rPr>
              <a:t>Iba’t Ibang Patakaran ng Pamahalaang Hapones</a:t>
            </a:r>
            <a:endParaRPr b="0" lang="en-PH" sz="3600" spc="-1" strike="noStrike">
              <a:latin typeface="Arial"/>
            </a:endParaRPr>
          </a:p>
        </p:txBody>
      </p:sp>
      <p:sp>
        <p:nvSpPr>
          <p:cNvPr id="183" name="PlaceHolder 2"/>
          <p:cNvSpPr>
            <a:spLocks noGrp="1"/>
          </p:cNvSpPr>
          <p:nvPr>
            <p:ph/>
          </p:nvPr>
        </p:nvSpPr>
        <p:spPr>
          <a:xfrm>
            <a:off x="609480" y="2160000"/>
            <a:ext cx="10964520" cy="3599640"/>
          </a:xfrm>
          <a:prstGeom prst="rect">
            <a:avLst/>
          </a:prstGeom>
          <a:noFill/>
          <a:ln w="76320">
            <a:noFill/>
          </a:ln>
        </p:spPr>
        <p:txBody>
          <a:bodyPr lIns="38160" rIns="38160" tIns="38160" bIns="38160" anchor="t">
            <a:normAutofit/>
          </a:bodyPr>
          <a:p>
            <a:pPr algn="just">
              <a:lnSpc>
                <a:spcPct val="100000"/>
              </a:lnSpc>
              <a:buNone/>
            </a:pPr>
            <a:r>
              <a:rPr b="1" lang="en-PH" sz="2000" spc="-1" strike="noStrike">
                <a:solidFill>
                  <a:srgbClr val="000000"/>
                </a:solidFill>
                <a:latin typeface="Lato"/>
              </a:rPr>
              <a:t>Bagaman pinanatili ng pamahalaang Hapones ang Pambansang Asamblea, nawalan ito ng kapangyarihang gumawa ng batas. Ang pamahalaang militar ng mga Hapones ang naging tagagawa at tagapagpatupad ng batas. Ang lahat ng mga batas na nagbibigay-kahalagahan sa demokrasya at laban sa totalitaryanismong pamamahala ng mga Hapones ay pinawalang-bisa. Ang pamahalaang totalitaryanismo ng mga Hapones ay may sentralisadong kontrol ng isang awtokratikong awtoridad.</a:t>
            </a:r>
            <a:endParaRPr b="0" lang="en-PH" sz="2000" spc="-1" strike="noStrike">
              <a:latin typeface="Arial"/>
            </a:endParaRPr>
          </a:p>
        </p:txBody>
      </p:sp>
      <p:sp>
        <p:nvSpPr>
          <p:cNvPr id="184" name=""/>
          <p:cNvSpPr/>
          <p:nvPr/>
        </p:nvSpPr>
        <p:spPr>
          <a:xfrm>
            <a:off x="720000" y="1440000"/>
            <a:ext cx="5219640" cy="539640"/>
          </a:xfrm>
          <a:prstGeom prst="rect">
            <a:avLst/>
          </a:prstGeom>
          <a:solidFill>
            <a:srgbClr val="ffe994"/>
          </a:solidFill>
          <a:ln w="38160">
            <a:solidFill>
              <a:srgbClr val="7b3d00"/>
            </a:solidFill>
            <a:round/>
          </a:ln>
        </p:spPr>
        <p:style>
          <a:lnRef idx="0"/>
          <a:fillRef idx="0"/>
          <a:effectRef idx="0"/>
          <a:fontRef idx="minor"/>
        </p:style>
        <p:txBody>
          <a:bodyPr lIns="109080" rIns="109080" tIns="64080" bIns="64080" anchor="ctr">
            <a:noAutofit/>
          </a:bodyPr>
          <a:p>
            <a:pPr algn="ctr">
              <a:lnSpc>
                <a:spcPct val="100000"/>
              </a:lnSpc>
              <a:buNone/>
            </a:pPr>
            <a:r>
              <a:rPr b="1" lang="en-PH" sz="2800" spc="-1" strike="noStrike">
                <a:solidFill>
                  <a:srgbClr val="7b3d00"/>
                </a:solidFill>
                <a:latin typeface="Lato"/>
                <a:ea typeface="DejaVu Sans"/>
              </a:rPr>
              <a:t>Ang Pambansang Asamblea</a:t>
            </a:r>
            <a:endParaRPr b="0" lang="en-PH" sz="2800" spc="-1" strike="noStrike">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5" name="PlaceHolder 1"/>
          <p:cNvSpPr>
            <a:spLocks noGrp="1"/>
          </p:cNvSpPr>
          <p:nvPr>
            <p:ph type="title"/>
          </p:nvPr>
        </p:nvSpPr>
        <p:spPr>
          <a:xfrm>
            <a:off x="609480" y="254520"/>
            <a:ext cx="10009800" cy="1003680"/>
          </a:xfrm>
          <a:prstGeom prst="rect">
            <a:avLst/>
          </a:prstGeom>
          <a:solidFill>
            <a:srgbClr val="7b3d00"/>
          </a:solidFill>
          <a:ln w="76320">
            <a:solidFill>
              <a:srgbClr val="ffe994"/>
            </a:solidFill>
            <a:round/>
          </a:ln>
        </p:spPr>
        <p:txBody>
          <a:bodyPr lIns="38160" rIns="38160" tIns="38160" bIns="38160" anchor="ctr">
            <a:noAutofit/>
          </a:bodyPr>
          <a:p>
            <a:pPr algn="ctr">
              <a:lnSpc>
                <a:spcPct val="100000"/>
              </a:lnSpc>
              <a:buNone/>
            </a:pPr>
            <a:r>
              <a:rPr b="1" lang="en-US" sz="3600" spc="-1" strike="noStrike">
                <a:solidFill>
                  <a:srgbClr val="ffe994"/>
                </a:solidFill>
                <a:latin typeface="Lato"/>
                <a:ea typeface="DejaVu Sans"/>
              </a:rPr>
              <a:t>Iba’t Ibang Patakaran ng Pamahalaang Hapones</a:t>
            </a:r>
            <a:endParaRPr b="0" lang="en-PH" sz="3600" spc="-1" strike="noStrike">
              <a:latin typeface="Arial"/>
            </a:endParaRPr>
          </a:p>
        </p:txBody>
      </p:sp>
      <p:sp>
        <p:nvSpPr>
          <p:cNvPr id="186" name="PlaceHolder 2"/>
          <p:cNvSpPr>
            <a:spLocks noGrp="1"/>
          </p:cNvSpPr>
          <p:nvPr>
            <p:ph/>
          </p:nvPr>
        </p:nvSpPr>
        <p:spPr>
          <a:xfrm>
            <a:off x="609480" y="2160000"/>
            <a:ext cx="10964520" cy="3599640"/>
          </a:xfrm>
          <a:prstGeom prst="rect">
            <a:avLst/>
          </a:prstGeom>
          <a:noFill/>
          <a:ln w="76320">
            <a:noFill/>
          </a:ln>
        </p:spPr>
        <p:txBody>
          <a:bodyPr lIns="38160" rIns="38160" tIns="38160" bIns="38160" anchor="t">
            <a:normAutofit/>
          </a:bodyPr>
          <a:p>
            <a:pPr algn="just">
              <a:lnSpc>
                <a:spcPct val="100000"/>
              </a:lnSpc>
              <a:buNone/>
            </a:pPr>
            <a:r>
              <a:rPr b="1" lang="en-PH" sz="2000" spc="-1" strike="noStrike">
                <a:solidFill>
                  <a:srgbClr val="000000"/>
                </a:solidFill>
                <a:latin typeface="Lato"/>
              </a:rPr>
              <a:t>Nang mapasailalim ang Pilipinas sa mga Hapones, sinikap nilang makuha ang katapatan ng mga Pilipino gamit ang anumang uri ng propaganda. Ginamit ng Hoodoo-bu, na siyang namamahala sa mga propaganda ng mga Hapones, ang mga lathalain, radyo, pelikula, at entablado upang maihatid ang mga kaisipang ito: “Asya para sa mga Asyano,” “Pilipinas para sa mga Pilipino,” at “Ang Asya Ay Iisa.” Sinikap nilang pag-isahin ang mga bansang Asyano para sa kasaganaan at kapayapaan sa pamamagitan ng samahang Greater East Asia Co prosperity Sphere. Ang Greater East Asia Co-prosperity Sphere ay isang konseptong imperyalista na binuo ng imperyong Hapones at ipinalaganap sa mga bansang Asyano na sinakop nito.</a:t>
            </a:r>
            <a:endParaRPr b="0" lang="en-PH" sz="2000" spc="-1" strike="noStrike">
              <a:latin typeface="Arial"/>
            </a:endParaRPr>
          </a:p>
        </p:txBody>
      </p:sp>
      <p:sp>
        <p:nvSpPr>
          <p:cNvPr id="187" name=""/>
          <p:cNvSpPr/>
          <p:nvPr/>
        </p:nvSpPr>
        <p:spPr>
          <a:xfrm>
            <a:off x="720000" y="1440000"/>
            <a:ext cx="5219640" cy="539640"/>
          </a:xfrm>
          <a:prstGeom prst="rect">
            <a:avLst/>
          </a:prstGeom>
          <a:solidFill>
            <a:srgbClr val="ffe994"/>
          </a:solidFill>
          <a:ln w="38160">
            <a:solidFill>
              <a:srgbClr val="7b3d00"/>
            </a:solidFill>
            <a:round/>
          </a:ln>
        </p:spPr>
        <p:style>
          <a:lnRef idx="0"/>
          <a:fillRef idx="0"/>
          <a:effectRef idx="0"/>
          <a:fontRef idx="minor"/>
        </p:style>
        <p:txBody>
          <a:bodyPr lIns="109080" rIns="109080" tIns="64080" bIns="64080" anchor="ctr">
            <a:noAutofit/>
          </a:bodyPr>
          <a:p>
            <a:pPr algn="ctr">
              <a:lnSpc>
                <a:spcPct val="100000"/>
              </a:lnSpc>
              <a:buNone/>
            </a:pPr>
            <a:r>
              <a:rPr b="1" lang="en-PH" sz="2800" spc="-1" strike="noStrike">
                <a:solidFill>
                  <a:srgbClr val="7b3d00"/>
                </a:solidFill>
                <a:latin typeface="Lato"/>
                <a:ea typeface="DejaVu Sans"/>
              </a:rPr>
              <a:t>Propaganda ng mga Hapones</a:t>
            </a:r>
            <a:endParaRPr b="0" lang="en-PH" sz="2800" spc="-1" strike="noStrike">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8" name="PlaceHolder 1"/>
          <p:cNvSpPr>
            <a:spLocks noGrp="1"/>
          </p:cNvSpPr>
          <p:nvPr>
            <p:ph type="title"/>
          </p:nvPr>
        </p:nvSpPr>
        <p:spPr>
          <a:xfrm>
            <a:off x="609480" y="254520"/>
            <a:ext cx="10009800" cy="1003680"/>
          </a:xfrm>
          <a:prstGeom prst="rect">
            <a:avLst/>
          </a:prstGeom>
          <a:solidFill>
            <a:srgbClr val="7b3d00"/>
          </a:solidFill>
          <a:ln w="76320">
            <a:solidFill>
              <a:srgbClr val="ffe994"/>
            </a:solidFill>
            <a:round/>
          </a:ln>
        </p:spPr>
        <p:txBody>
          <a:bodyPr lIns="38160" rIns="38160" tIns="38160" bIns="38160" anchor="ctr">
            <a:noAutofit/>
          </a:bodyPr>
          <a:p>
            <a:pPr algn="ctr">
              <a:lnSpc>
                <a:spcPct val="100000"/>
              </a:lnSpc>
              <a:buNone/>
            </a:pPr>
            <a:r>
              <a:rPr b="1" lang="en-US" sz="3600" spc="-1" strike="noStrike">
                <a:solidFill>
                  <a:srgbClr val="ffe994"/>
                </a:solidFill>
                <a:latin typeface="Lato"/>
                <a:ea typeface="DejaVu Sans"/>
              </a:rPr>
              <a:t>Iba’t Ibang Patakaran ng Pamahalaang Hapones</a:t>
            </a:r>
            <a:endParaRPr b="0" lang="en-PH" sz="3600" spc="-1" strike="noStrike">
              <a:latin typeface="Arial"/>
            </a:endParaRPr>
          </a:p>
        </p:txBody>
      </p:sp>
      <p:sp>
        <p:nvSpPr>
          <p:cNvPr id="189" name="PlaceHolder 2"/>
          <p:cNvSpPr>
            <a:spLocks noGrp="1"/>
          </p:cNvSpPr>
          <p:nvPr>
            <p:ph/>
          </p:nvPr>
        </p:nvSpPr>
        <p:spPr>
          <a:xfrm>
            <a:off x="609480" y="2160000"/>
            <a:ext cx="10964520" cy="3599640"/>
          </a:xfrm>
          <a:prstGeom prst="rect">
            <a:avLst/>
          </a:prstGeom>
          <a:noFill/>
          <a:ln w="76320">
            <a:noFill/>
          </a:ln>
        </p:spPr>
        <p:txBody>
          <a:bodyPr lIns="38160" rIns="38160" tIns="38160" bIns="38160" anchor="t">
            <a:normAutofit/>
          </a:bodyPr>
          <a:p>
            <a:pPr algn="just">
              <a:lnSpc>
                <a:spcPct val="100000"/>
              </a:lnSpc>
              <a:buNone/>
            </a:pPr>
            <a:r>
              <a:rPr b="1" lang="en-PH" sz="2000" spc="-1" strike="noStrike">
                <a:latin typeface="Lato"/>
              </a:rPr>
              <a:t>Maliban sa media, iba’t ibang programa rin ang ipinatupad upang pagyamanin ang aspektong espiritwal ng mga Pilipino. Ang ilan sa mga ito ay ang Government Employee’s Training Institute (GETI), Institute for Former USAFFE Men, New Philippine Cultural Institute, at Preparatory Institute for Government Scholars. Itinatag din nila ang Samahang Magkakapitbahay na naglalayong isulong ang pagsasamahan ng mga magkakapitbahay at upang mapadali ang pamamahagi ng mga pangunahing kailangan. Gayunpaman, ang samahang ito ay ginamit ng mga Hapones sa pagmamanman.</a:t>
            </a:r>
            <a:endParaRPr b="0" lang="en-PH" sz="2000" spc="-1" strike="noStrike">
              <a:latin typeface="Arial"/>
            </a:endParaRPr>
          </a:p>
        </p:txBody>
      </p:sp>
      <p:sp>
        <p:nvSpPr>
          <p:cNvPr id="190" name=""/>
          <p:cNvSpPr/>
          <p:nvPr/>
        </p:nvSpPr>
        <p:spPr>
          <a:xfrm>
            <a:off x="720000" y="1440000"/>
            <a:ext cx="5219640" cy="539640"/>
          </a:xfrm>
          <a:prstGeom prst="rect">
            <a:avLst/>
          </a:prstGeom>
          <a:solidFill>
            <a:srgbClr val="ffe994"/>
          </a:solidFill>
          <a:ln w="38160">
            <a:solidFill>
              <a:srgbClr val="7b3d00"/>
            </a:solidFill>
            <a:round/>
          </a:ln>
        </p:spPr>
        <p:style>
          <a:lnRef idx="0"/>
          <a:fillRef idx="0"/>
          <a:effectRef idx="0"/>
          <a:fontRef idx="minor"/>
        </p:style>
        <p:txBody>
          <a:bodyPr lIns="109080" rIns="109080" tIns="64080" bIns="64080" anchor="ctr">
            <a:noAutofit/>
          </a:bodyPr>
          <a:p>
            <a:pPr algn="ctr">
              <a:lnSpc>
                <a:spcPct val="100000"/>
              </a:lnSpc>
              <a:buNone/>
            </a:pPr>
            <a:r>
              <a:rPr b="1" lang="en-PH" sz="2800" spc="-1" strike="noStrike">
                <a:solidFill>
                  <a:srgbClr val="7b3d00"/>
                </a:solidFill>
                <a:latin typeface="Lato"/>
                <a:ea typeface="DejaVu Sans"/>
              </a:rPr>
              <a:t>Propaganda ng mga Hapones</a:t>
            </a:r>
            <a:endParaRPr b="0" lang="en-PH" sz="2800" spc="-1" strike="noStrike">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4899</TotalTime>
  <Application>LibreOffice/7.2.5.2$MacOSX_X86_64 LibreOffice_project/499f9727c189e6ef3471021d6132d4c694f357e5</Application>
  <AppVersion>15.0000</AppVersion>
  <Words>71</Words>
  <Paragraphs>6</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2019-04-16T02:10:14Z</dcterms:created>
  <dc:creator>Microsoft Office User</dc:creator>
  <dc:description/>
  <dc:language>en-PH</dc:language>
  <cp:lastModifiedBy/>
  <dcterms:modified xsi:type="dcterms:W3CDTF">2023-03-27T15:05:29Z</dcterms:modified>
  <cp:revision>2331</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i4>7</vt:i4>
  </property>
</Properties>
</file>