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11.png" ContentType="image/png"/>
  <Override PartName="/ppt/media/image10.png" ContentType="image/png"/>
  <Override PartName="/ppt/media/image9.png" ContentType="image/png"/>
  <Override PartName="/ppt/media/image13.png" ContentType="image/png"/>
  <Override PartName="/ppt/media/image8.png" ContentType="image/png"/>
  <Override PartName="/ppt/media/image5.png" ContentType="image/png"/>
  <Override PartName="/ppt/media/image7.png" ContentType="image/png"/>
  <Override PartName="/ppt/media/image12.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slide7.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69800" cy="683568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76680" cy="2776680"/>
          </a:xfrm>
          <a:prstGeom prst="rect">
            <a:avLst/>
          </a:prstGeom>
          <a:ln w="0">
            <a:noFill/>
          </a:ln>
        </p:spPr>
      </p:pic>
      <p:sp>
        <p:nvSpPr>
          <p:cNvPr id="2" name="Rectangle 5"/>
          <p:cNvSpPr/>
          <p:nvPr/>
        </p:nvSpPr>
        <p:spPr>
          <a:xfrm>
            <a:off x="3487320" y="1475280"/>
            <a:ext cx="8682120" cy="384012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82120" cy="36180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69800" cy="612720"/>
          </a:xfrm>
          <a:prstGeom prst="rect">
            <a:avLst/>
          </a:prstGeom>
          <a:ln w="0">
            <a:noFill/>
          </a:ln>
        </p:spPr>
      </p:pic>
      <p:sp>
        <p:nvSpPr>
          <p:cNvPr id="43" name="Rectangle 7"/>
          <p:cNvSpPr/>
          <p:nvPr/>
        </p:nvSpPr>
        <p:spPr>
          <a:xfrm>
            <a:off x="10868760" y="0"/>
            <a:ext cx="948240" cy="94824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12320" cy="1012320"/>
          </a:xfrm>
          <a:prstGeom prst="rect">
            <a:avLst/>
          </a:prstGeom>
          <a:ln w="0">
            <a:noFill/>
          </a:ln>
        </p:spPr>
      </p:pic>
      <p:sp>
        <p:nvSpPr>
          <p:cNvPr id="45" name="TextBox 9"/>
          <p:cNvSpPr/>
          <p:nvPr/>
        </p:nvSpPr>
        <p:spPr>
          <a:xfrm>
            <a:off x="185400" y="6362280"/>
            <a:ext cx="46695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10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4120" cy="336240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
          <p:cNvSpPr/>
          <p:nvPr/>
        </p:nvSpPr>
        <p:spPr>
          <a:xfrm>
            <a:off x="3600000" y="2821320"/>
            <a:ext cx="8630280" cy="2569680"/>
          </a:xfrm>
          <a:prstGeom prst="rect">
            <a:avLst/>
          </a:prstGeom>
          <a:noFill/>
          <a:ln w="0">
            <a:noFill/>
          </a:ln>
        </p:spPr>
        <p:style>
          <a:lnRef idx="0"/>
          <a:fillRef idx="0"/>
          <a:effectRef idx="0"/>
          <a:fontRef idx="minor"/>
        </p:style>
        <p:txBody>
          <a:bodyPr lIns="0" rIns="0" tIns="0" bIns="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5" name=""/>
          <p:cNvSpPr/>
          <p:nvPr/>
        </p:nvSpPr>
        <p:spPr>
          <a:xfrm>
            <a:off x="4500000" y="2206080"/>
            <a:ext cx="6651720" cy="1926360"/>
          </a:xfrm>
          <a:prstGeom prst="rect">
            <a:avLst/>
          </a:prstGeom>
          <a:noFill/>
          <a:ln w="0">
            <a:noFill/>
          </a:ln>
        </p:spPr>
        <p:style>
          <a:lnRef idx="0"/>
          <a:fillRef idx="0"/>
          <a:effectRef idx="0"/>
          <a:fontRef idx="minor"/>
        </p:style>
        <p:txBody>
          <a:bodyPr lIns="0" rIns="0" tIns="0" bIns="0" anchor="ctr">
            <a:noAutofit/>
          </a:bodyPr>
          <a:p>
            <a:pPr algn="ctr">
              <a:lnSpc>
                <a:spcPct val="100000"/>
              </a:lnSpc>
              <a:buNone/>
            </a:pPr>
            <a:r>
              <a:rPr b="1" lang="en-PH" sz="3600" spc="-1" strike="noStrike">
                <a:solidFill>
                  <a:srgbClr val="ffffff"/>
                </a:solidFill>
                <a:latin typeface="Lato"/>
                <a:ea typeface="Arial Black;Arial Black"/>
              </a:rPr>
              <a:t> </a:t>
            </a:r>
            <a:endParaRPr b="0" lang="en-PH" sz="3600" spc="-1" strike="noStrike">
              <a:latin typeface="Arial"/>
            </a:endParaRPr>
          </a:p>
        </p:txBody>
      </p:sp>
      <p:sp>
        <p:nvSpPr>
          <p:cNvPr id="126" name=""/>
          <p:cNvSpPr/>
          <p:nvPr/>
        </p:nvSpPr>
        <p:spPr>
          <a:xfrm>
            <a:off x="-12192120" y="2160000"/>
            <a:ext cx="7697880" cy="3952800"/>
          </a:xfrm>
          <a:prstGeom prst="rect">
            <a:avLst/>
          </a:prstGeom>
          <a:noFill/>
          <a:ln w="0">
            <a:noFill/>
          </a:ln>
        </p:spPr>
        <p:style>
          <a:lnRef idx="0"/>
          <a:fillRef idx="0"/>
          <a:effectRef idx="0"/>
          <a:fontRef idx="minor"/>
        </p:style>
        <p:txBody>
          <a:bodyPr lIns="90000" rIns="90000" tIns="45000" bIns="45000" anchor="t">
            <a:noAutofit/>
          </a:bodyPr>
          <a:p>
            <a:pPr algn="ctr">
              <a:lnSpc>
                <a:spcPct val="2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7" name=""/>
          <p:cNvSpPr/>
          <p:nvPr/>
        </p:nvSpPr>
        <p:spPr>
          <a:xfrm>
            <a:off x="3528000" y="2772000"/>
            <a:ext cx="8458560" cy="3312720"/>
          </a:xfrm>
          <a:prstGeom prst="rect">
            <a:avLst/>
          </a:prstGeom>
          <a:noFill/>
          <a:ln w="0">
            <a:noFill/>
          </a:ln>
        </p:spPr>
        <p:style>
          <a:lnRef idx="0"/>
          <a:fillRef idx="0"/>
          <a:effectRef idx="0"/>
          <a:fontRef idx="minor"/>
        </p:style>
        <p:txBody>
          <a:bodyPr lIns="90000" rIns="90000" tIns="45000" bIns="45000" anchor="t">
            <a:noAutofit/>
          </a:bodyPr>
          <a:p>
            <a:pPr algn="ctr">
              <a:lnSpc>
                <a:spcPct val="115000"/>
              </a:lnSpc>
              <a:spcBef>
                <a:spcPts val="570"/>
              </a:spcBef>
              <a:spcAft>
                <a:spcPts val="570"/>
              </a:spcAft>
              <a:buNone/>
            </a:pPr>
            <a:r>
              <a:rPr b="1" lang="en-PH" sz="3600" spc="-1" strike="noStrike">
                <a:solidFill>
                  <a:srgbClr val="ffffff"/>
                </a:solidFill>
                <a:latin typeface="Lato"/>
                <a:ea typeface="PingFang SC"/>
              </a:rPr>
              <a:t>Reciting a Poem</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
          <p:cNvSpPr/>
          <p:nvPr/>
        </p:nvSpPr>
        <p:spPr>
          <a:xfrm>
            <a:off x="4104000" y="2784600"/>
            <a:ext cx="7732440" cy="2571840"/>
          </a:xfrm>
          <a:prstGeom prst="rect">
            <a:avLst/>
          </a:prstGeom>
          <a:noFill/>
          <a:ln w="0">
            <a:noFill/>
          </a:ln>
        </p:spPr>
        <p:style>
          <a:lnRef idx="0"/>
          <a:fillRef idx="0"/>
          <a:effectRef idx="0"/>
          <a:fontRef idx="minor"/>
        </p:style>
      </p:sp>
      <p:sp>
        <p:nvSpPr>
          <p:cNvPr id="129" name=""/>
          <p:cNvSpPr/>
          <p:nvPr/>
        </p:nvSpPr>
        <p:spPr>
          <a:xfrm>
            <a:off x="3960000" y="2784600"/>
            <a:ext cx="7732440" cy="2571840"/>
          </a:xfrm>
          <a:prstGeom prst="rect">
            <a:avLst/>
          </a:prstGeom>
          <a:noFill/>
          <a:ln w="0">
            <a:noFill/>
          </a:ln>
        </p:spPr>
        <p:style>
          <a:lnRef idx="0"/>
          <a:fillRef idx="0"/>
          <a:effectRef idx="0"/>
          <a:fontRef idx="minor"/>
        </p:style>
      </p:sp>
      <p:sp>
        <p:nvSpPr>
          <p:cNvPr id="130" name=""/>
          <p:cNvSpPr/>
          <p:nvPr/>
        </p:nvSpPr>
        <p:spPr>
          <a:xfrm>
            <a:off x="3601440" y="397800"/>
            <a:ext cx="8588520" cy="860040"/>
          </a:xfrm>
          <a:prstGeom prst="rect">
            <a:avLst/>
          </a:prstGeom>
          <a:noFill/>
          <a:ln w="0">
            <a:noFill/>
          </a:ln>
        </p:spPr>
        <p:style>
          <a:lnRef idx="0"/>
          <a:fillRef idx="0"/>
          <a:effectRef idx="0"/>
          <a:fontRef idx="minor"/>
        </p:style>
      </p:sp>
      <p:sp>
        <p:nvSpPr>
          <p:cNvPr id="131" name=""/>
          <p:cNvSpPr/>
          <p:nvPr/>
        </p:nvSpPr>
        <p:spPr>
          <a:xfrm>
            <a:off x="3528000" y="2842920"/>
            <a:ext cx="8588520" cy="860040"/>
          </a:xfrm>
          <a:prstGeom prst="rect">
            <a:avLst/>
          </a:prstGeom>
          <a:noFill/>
          <a:ln w="0">
            <a:noFill/>
          </a:ln>
        </p:spPr>
        <p:style>
          <a:lnRef idx="0"/>
          <a:fillRef idx="0"/>
          <a:effectRef idx="0"/>
          <a:fontRef idx="minor"/>
        </p:style>
      </p:sp>
      <p:sp>
        <p:nvSpPr>
          <p:cNvPr id="132" name=""/>
          <p:cNvSpPr/>
          <p:nvPr/>
        </p:nvSpPr>
        <p:spPr>
          <a:xfrm>
            <a:off x="4523040" y="2558880"/>
            <a:ext cx="7593480" cy="8600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ffffff"/>
                </a:solidFill>
                <a:latin typeface="Lato"/>
                <a:ea typeface="DejaVu Sans"/>
              </a:rPr>
              <a:t>Academic Literary Writing</a:t>
            </a:r>
            <a:endParaRPr b="0" lang="en-PH" sz="3600" spc="-1" strike="noStrike">
              <a:latin typeface="Arial"/>
            </a:endParaRPr>
          </a:p>
        </p:txBody>
      </p:sp>
      <p:sp>
        <p:nvSpPr>
          <p:cNvPr id="133" name=""/>
          <p:cNvSpPr/>
          <p:nvPr/>
        </p:nvSpPr>
        <p:spPr>
          <a:xfrm>
            <a:off x="3600000" y="2821320"/>
            <a:ext cx="8630280" cy="2569680"/>
          </a:xfrm>
          <a:prstGeom prst="rect">
            <a:avLst/>
          </a:prstGeom>
          <a:noFill/>
          <a:ln w="0">
            <a:noFill/>
          </a:ln>
        </p:spPr>
        <p:style>
          <a:lnRef idx="0"/>
          <a:fillRef idx="0"/>
          <a:effectRef idx="0"/>
          <a:fontRef idx="minor"/>
        </p:style>
        <p:txBody>
          <a:bodyPr lIns="0" rIns="0" tIns="0" bIns="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34" name=""/>
          <p:cNvSpPr/>
          <p:nvPr/>
        </p:nvSpPr>
        <p:spPr>
          <a:xfrm>
            <a:off x="3600000" y="2821320"/>
            <a:ext cx="8630280" cy="2569680"/>
          </a:xfrm>
          <a:prstGeom prst="rect">
            <a:avLst/>
          </a:prstGeom>
          <a:noFill/>
          <a:ln w="0">
            <a:noFill/>
          </a:ln>
        </p:spPr>
        <p:style>
          <a:lnRef idx="0"/>
          <a:fillRef idx="0"/>
          <a:effectRef idx="0"/>
          <a:fontRef idx="minor"/>
        </p:style>
        <p:txBody>
          <a:bodyPr lIns="0" rIns="0" tIns="0" bIns="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35" name=""/>
          <p:cNvSpPr/>
          <p:nvPr/>
        </p:nvSpPr>
        <p:spPr>
          <a:xfrm>
            <a:off x="3240000" y="540000"/>
            <a:ext cx="5398920" cy="791640"/>
          </a:xfrm>
          <a:prstGeom prst="rect">
            <a:avLst/>
          </a:prstGeom>
          <a:noFill/>
          <a:ln w="0">
            <a:noFill/>
          </a:ln>
        </p:spPr>
        <p:style>
          <a:lnRef idx="0"/>
          <a:fillRef idx="0"/>
          <a:effectRef idx="0"/>
          <a:fontRef idx="minor"/>
        </p:style>
        <p:txBody>
          <a:bodyPr lIns="90000" rIns="90000" tIns="45000" bIns="45000" anchor="t">
            <a:noAutofit/>
          </a:bodyPr>
          <a:p>
            <a:pPr algn="ctr">
              <a:lnSpc>
                <a:spcPct val="115000"/>
              </a:lnSpc>
              <a:spcBef>
                <a:spcPts val="570"/>
              </a:spcBef>
              <a:spcAft>
                <a:spcPts val="570"/>
              </a:spcAft>
              <a:buNone/>
            </a:pPr>
            <a:r>
              <a:rPr b="1" lang="en-PH" sz="3600" spc="-1" strike="noStrike">
                <a:solidFill>
                  <a:srgbClr val="000000"/>
                </a:solidFill>
                <a:latin typeface="Lato"/>
                <a:ea typeface="PingFang SC"/>
              </a:rPr>
              <a:t>Reciting a Poem</a:t>
            </a:r>
            <a:endParaRPr b="0" lang="en-PH" sz="3600" spc="-1" strike="noStrike">
              <a:latin typeface="Arial"/>
            </a:endParaRPr>
          </a:p>
        </p:txBody>
      </p:sp>
      <p:sp>
        <p:nvSpPr>
          <p:cNvPr id="136" name=""/>
          <p:cNvSpPr/>
          <p:nvPr/>
        </p:nvSpPr>
        <p:spPr>
          <a:xfrm>
            <a:off x="1148040" y="1620000"/>
            <a:ext cx="10010880" cy="1450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A poem is given a different life when read aloud or recited. There are things that you should consider to make sure you keep the message of the poem when you recite it.</a:t>
            </a:r>
            <a:endParaRPr b="0" lang="en-PH" sz="2000" spc="-1" strike="noStrike">
              <a:latin typeface="Arial"/>
            </a:endParaRPr>
          </a:p>
        </p:txBody>
      </p:sp>
      <p:sp>
        <p:nvSpPr>
          <p:cNvPr id="137" name=""/>
          <p:cNvSpPr/>
          <p:nvPr/>
        </p:nvSpPr>
        <p:spPr>
          <a:xfrm>
            <a:off x="1148040" y="2878920"/>
            <a:ext cx="10010880" cy="17902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For you to recite a poem effectively, you have to be able to connect with the audience. You also need to convey the message of the poem through your voice and facial expression. Specifically, you should:</a:t>
            </a:r>
            <a:endParaRPr b="0" lang="en-PH" sz="2000" spc="-1" strike="noStrike">
              <a:latin typeface="Arial"/>
            </a:endParaRPr>
          </a:p>
        </p:txBody>
      </p:sp>
      <p:sp>
        <p:nvSpPr>
          <p:cNvPr id="138" name=""/>
          <p:cNvSpPr/>
          <p:nvPr/>
        </p:nvSpPr>
        <p:spPr>
          <a:xfrm>
            <a:off x="1148040" y="4320000"/>
            <a:ext cx="9830880" cy="17902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1. </a:t>
            </a:r>
            <a:r>
              <a:rPr b="1" lang="en-PH" sz="2000" spc="-1" strike="noStrike">
                <a:solidFill>
                  <a:srgbClr val="000000"/>
                </a:solidFill>
                <a:latin typeface="Lato"/>
                <a:ea typeface="DejaVu Sans"/>
              </a:rPr>
              <a:t>Understand the poem completely.</a:t>
            </a:r>
            <a:r>
              <a:rPr b="0" lang="en-PH" sz="2000" spc="-1" strike="noStrike">
                <a:solidFill>
                  <a:srgbClr val="000000"/>
                </a:solidFill>
                <a:latin typeface="Lato"/>
                <a:ea typeface="DejaVu Sans"/>
              </a:rPr>
              <a:t> Before reciting the poem, you have to           fully understand its message by reading the poem repeatedly for your audience to       comprehend it as well.</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
          <p:cNvSpPr/>
          <p:nvPr/>
        </p:nvSpPr>
        <p:spPr>
          <a:xfrm>
            <a:off x="3780000" y="647280"/>
            <a:ext cx="5398920" cy="791640"/>
          </a:xfrm>
          <a:prstGeom prst="rect">
            <a:avLst/>
          </a:prstGeom>
          <a:noFill/>
          <a:ln w="0">
            <a:noFill/>
          </a:ln>
        </p:spPr>
        <p:style>
          <a:lnRef idx="0"/>
          <a:fillRef idx="0"/>
          <a:effectRef idx="0"/>
          <a:fontRef idx="minor"/>
        </p:style>
        <p:txBody>
          <a:bodyPr lIns="90000" rIns="90000" tIns="45000" bIns="45000" anchor="t">
            <a:noAutofit/>
          </a:bodyPr>
          <a:p>
            <a:pPr algn="ctr">
              <a:lnSpc>
                <a:spcPct val="115000"/>
              </a:lnSpc>
              <a:spcBef>
                <a:spcPts val="570"/>
              </a:spcBef>
              <a:spcAft>
                <a:spcPts val="570"/>
              </a:spcAft>
              <a:buNone/>
            </a:pPr>
            <a:r>
              <a:rPr b="1" lang="en-PH" sz="3600" spc="-1" strike="noStrike">
                <a:solidFill>
                  <a:srgbClr val="000000"/>
                </a:solidFill>
                <a:latin typeface="Lato"/>
                <a:ea typeface="PingFang SC"/>
              </a:rPr>
              <a:t>Reciting a Poem</a:t>
            </a:r>
            <a:endParaRPr b="0" lang="en-PH" sz="3600" spc="-1" strike="noStrike">
              <a:latin typeface="Arial"/>
            </a:endParaRPr>
          </a:p>
        </p:txBody>
      </p:sp>
      <p:sp>
        <p:nvSpPr>
          <p:cNvPr id="140" name=""/>
          <p:cNvSpPr/>
          <p:nvPr/>
        </p:nvSpPr>
        <p:spPr>
          <a:xfrm>
            <a:off x="1080000" y="1929600"/>
            <a:ext cx="9678240" cy="11293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2. </a:t>
            </a:r>
            <a:r>
              <a:rPr b="1" lang="en-PH" sz="2000" spc="-1" strike="noStrike">
                <a:solidFill>
                  <a:srgbClr val="000000"/>
                </a:solidFill>
                <a:latin typeface="Lato"/>
                <a:ea typeface="€_x005F_x001e_/ìþ"/>
              </a:rPr>
              <a:t>Stand up tall and look confident</a:t>
            </a:r>
            <a:r>
              <a:rPr b="0" lang="en-PH" sz="2000" spc="-1" strike="noStrike">
                <a:solidFill>
                  <a:srgbClr val="000000"/>
                </a:solidFill>
                <a:latin typeface="Lato"/>
                <a:ea typeface="€_x005F_x001e_/ìþ"/>
              </a:rPr>
              <a:t>. Show your audience that you know and       are comfortable in reciting the poem.</a:t>
            </a:r>
            <a:endParaRPr b="0" lang="en-PH" sz="2000" spc="-1" strike="noStrike">
              <a:latin typeface="Arial"/>
            </a:endParaRPr>
          </a:p>
        </p:txBody>
      </p:sp>
      <p:sp>
        <p:nvSpPr>
          <p:cNvPr id="141" name=""/>
          <p:cNvSpPr/>
          <p:nvPr/>
        </p:nvSpPr>
        <p:spPr>
          <a:xfrm>
            <a:off x="1080000" y="3060000"/>
            <a:ext cx="9870120" cy="9298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3. </a:t>
            </a:r>
            <a:r>
              <a:rPr b="1" lang="en-PH" sz="2000" spc="-1" strike="noStrike">
                <a:solidFill>
                  <a:srgbClr val="000000"/>
                </a:solidFill>
                <a:latin typeface="Lato"/>
                <a:ea typeface="DejaVu Sans"/>
              </a:rPr>
              <a:t>Establish eye contact with your audience.</a:t>
            </a:r>
            <a:r>
              <a:rPr b="0" lang="en-PH" sz="2000" spc="-1" strike="noStrike">
                <a:solidFill>
                  <a:srgbClr val="000000"/>
                </a:solidFill>
                <a:latin typeface="Lato"/>
                <a:ea typeface="DejaVu Sans"/>
              </a:rPr>
              <a:t> Look at the audience from        </a:t>
            </a:r>
            <a:endParaRPr b="0" lang="en-PH" sz="2000" spc="-1" strike="noStrike">
              <a:latin typeface="Arial"/>
            </a:endParaRPr>
          </a:p>
          <a:p>
            <a:pPr>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time to time as your way of connecting with them.</a:t>
            </a:r>
            <a:endParaRPr b="0" lang="en-PH" sz="2000" spc="-1" strike="noStrike">
              <a:latin typeface="Arial"/>
            </a:endParaRPr>
          </a:p>
        </p:txBody>
      </p:sp>
      <p:sp>
        <p:nvSpPr>
          <p:cNvPr id="142" name=""/>
          <p:cNvSpPr/>
          <p:nvPr/>
        </p:nvSpPr>
        <p:spPr>
          <a:xfrm>
            <a:off x="1080000" y="4320000"/>
            <a:ext cx="9690120" cy="17902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4. </a:t>
            </a:r>
            <a:r>
              <a:rPr b="1" lang="en-PH" sz="2000" spc="-1" strike="noStrike">
                <a:solidFill>
                  <a:srgbClr val="000000"/>
                </a:solidFill>
                <a:latin typeface="Lato"/>
                <a:ea typeface="DejaVu Sans"/>
              </a:rPr>
              <a:t>See to it that you know how to pronounce all the words in the           poem.</a:t>
            </a:r>
            <a:r>
              <a:rPr b="0" lang="en-PH" sz="2000" spc="-1" strike="noStrike">
                <a:solidFill>
                  <a:srgbClr val="000000"/>
                </a:solidFill>
                <a:latin typeface="Lato"/>
                <a:ea typeface="DejaVu Sans"/>
              </a:rPr>
              <a:t> This makes your poem easy to understand. It also makes you </a:t>
            </a:r>
            <a:endParaRPr b="0" lang="en-PH" sz="2000" spc="-1" strike="noStrike">
              <a:latin typeface="Arial"/>
            </a:endParaRPr>
          </a:p>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more believable as someone reciting a poem.</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
          <p:cNvSpPr/>
          <p:nvPr/>
        </p:nvSpPr>
        <p:spPr>
          <a:xfrm>
            <a:off x="3421080" y="540000"/>
            <a:ext cx="5398920" cy="431640"/>
          </a:xfrm>
          <a:prstGeom prst="rect">
            <a:avLst/>
          </a:prstGeom>
          <a:noFill/>
          <a:ln w="0">
            <a:noFill/>
          </a:ln>
        </p:spPr>
        <p:style>
          <a:lnRef idx="0"/>
          <a:fillRef idx="0"/>
          <a:effectRef idx="0"/>
          <a:fontRef idx="minor"/>
        </p:style>
        <p:txBody>
          <a:bodyPr lIns="90000" rIns="90000" tIns="45000" bIns="45000" anchor="t">
            <a:noAutofit/>
          </a:bodyPr>
          <a:p>
            <a:pPr algn="ctr">
              <a:lnSpc>
                <a:spcPct val="115000"/>
              </a:lnSpc>
              <a:spcBef>
                <a:spcPts val="570"/>
              </a:spcBef>
              <a:spcAft>
                <a:spcPts val="570"/>
              </a:spcAft>
              <a:buNone/>
            </a:pPr>
            <a:r>
              <a:rPr b="1" lang="en-PH" sz="3600" spc="-1" strike="noStrike">
                <a:solidFill>
                  <a:srgbClr val="000000"/>
                </a:solidFill>
                <a:latin typeface="Lato"/>
                <a:ea typeface="PingFang SC"/>
              </a:rPr>
              <a:t>Reciting a Poem</a:t>
            </a:r>
            <a:endParaRPr b="0" lang="en-PH" sz="3600" spc="-1" strike="noStrike">
              <a:latin typeface="Arial"/>
            </a:endParaRPr>
          </a:p>
        </p:txBody>
      </p:sp>
      <p:sp>
        <p:nvSpPr>
          <p:cNvPr id="144" name=""/>
          <p:cNvSpPr/>
          <p:nvPr/>
        </p:nvSpPr>
        <p:spPr>
          <a:xfrm>
            <a:off x="1325520" y="1770120"/>
            <a:ext cx="9654480" cy="11098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5. Say the entire poem at the right volume, intonation, and rhythm        and at an appropriate speed.</a:t>
            </a:r>
            <a:endParaRPr b="0" lang="en-PH" sz="2000" spc="-1" strike="noStrike">
              <a:latin typeface="Arial"/>
            </a:endParaRPr>
          </a:p>
        </p:txBody>
      </p:sp>
      <p:sp>
        <p:nvSpPr>
          <p:cNvPr id="145" name=""/>
          <p:cNvSpPr/>
          <p:nvPr/>
        </p:nvSpPr>
        <p:spPr>
          <a:xfrm>
            <a:off x="4522320" y="3649320"/>
            <a:ext cx="6462000" cy="7696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Note: You may access LEC for audio material about how to recite a poem with the right volume, intonation, and rhythm and at an appropriate speed.</a:t>
            </a:r>
            <a:endParaRPr b="0" lang="en-PH" sz="2000" spc="-1" strike="noStrike">
              <a:latin typeface="Arial"/>
            </a:endParaRPr>
          </a:p>
        </p:txBody>
      </p:sp>
      <p:pic>
        <p:nvPicPr>
          <p:cNvPr id="146" name="" descr=""/>
          <p:cNvPicPr/>
          <p:nvPr/>
        </p:nvPicPr>
        <p:blipFill>
          <a:blip r:embed="rId1"/>
          <a:stretch/>
        </p:blipFill>
        <p:spPr>
          <a:xfrm>
            <a:off x="1404000" y="3564000"/>
            <a:ext cx="1154520" cy="1260000"/>
          </a:xfrm>
          <a:prstGeom prst="rect">
            <a:avLst/>
          </a:prstGeom>
          <a:ln w="0">
            <a:noFill/>
          </a:ln>
        </p:spPr>
      </p:pic>
      <p:pic>
        <p:nvPicPr>
          <p:cNvPr id="147" name="" descr=""/>
          <p:cNvPicPr/>
          <p:nvPr/>
        </p:nvPicPr>
        <p:blipFill>
          <a:blip r:embed="rId2"/>
          <a:stretch/>
        </p:blipFill>
        <p:spPr>
          <a:xfrm>
            <a:off x="2844000" y="3404520"/>
            <a:ext cx="1527480" cy="1527480"/>
          </a:xfrm>
          <a:prstGeom prst="rect">
            <a:avLst/>
          </a:prstGeom>
          <a:ln w="0">
            <a:noFill/>
          </a:ln>
        </p:spPr>
      </p:pic>
      <p:sp>
        <p:nvSpPr>
          <p:cNvPr id="148" name=""/>
          <p:cNvSpPr/>
          <p:nvPr/>
        </p:nvSpPr>
        <p:spPr>
          <a:xfrm>
            <a:off x="900000" y="3060000"/>
            <a:ext cx="10440000" cy="2160000"/>
          </a:xfrm>
          <a:custGeom>
            <a:avLst/>
            <a:gdLst/>
            <a:ahLst/>
            <a:rect l="0" t="0" r="r" b="b"/>
            <a:pathLst>
              <a:path w="29002" h="6002">
                <a:moveTo>
                  <a:pt x="1000" y="0"/>
                </a:moveTo>
                <a:lnTo>
                  <a:pt x="1000" y="0"/>
                </a:lnTo>
                <a:cubicBezTo>
                  <a:pt x="825" y="0"/>
                  <a:pt x="652" y="46"/>
                  <a:pt x="500" y="134"/>
                </a:cubicBezTo>
                <a:cubicBezTo>
                  <a:pt x="348" y="222"/>
                  <a:pt x="222" y="348"/>
                  <a:pt x="134" y="500"/>
                </a:cubicBezTo>
                <a:cubicBezTo>
                  <a:pt x="46" y="652"/>
                  <a:pt x="0" y="825"/>
                  <a:pt x="0" y="1000"/>
                </a:cubicBezTo>
                <a:lnTo>
                  <a:pt x="0" y="5000"/>
                </a:lnTo>
                <a:lnTo>
                  <a:pt x="0" y="5001"/>
                </a:lnTo>
                <a:cubicBezTo>
                  <a:pt x="0" y="5176"/>
                  <a:pt x="46" y="5349"/>
                  <a:pt x="134" y="5501"/>
                </a:cubicBezTo>
                <a:cubicBezTo>
                  <a:pt x="222" y="5653"/>
                  <a:pt x="348" y="5779"/>
                  <a:pt x="500" y="5867"/>
                </a:cubicBezTo>
                <a:cubicBezTo>
                  <a:pt x="652" y="5955"/>
                  <a:pt x="825" y="6001"/>
                  <a:pt x="1000" y="6001"/>
                </a:cubicBezTo>
                <a:lnTo>
                  <a:pt x="28000" y="6001"/>
                </a:lnTo>
                <a:lnTo>
                  <a:pt x="28001" y="6001"/>
                </a:lnTo>
                <a:cubicBezTo>
                  <a:pt x="28176" y="6001"/>
                  <a:pt x="28349" y="5955"/>
                  <a:pt x="28501" y="5867"/>
                </a:cubicBezTo>
                <a:cubicBezTo>
                  <a:pt x="28653" y="5779"/>
                  <a:pt x="28779" y="5653"/>
                  <a:pt x="28867" y="5501"/>
                </a:cubicBezTo>
                <a:cubicBezTo>
                  <a:pt x="28955" y="5349"/>
                  <a:pt x="29001" y="5176"/>
                  <a:pt x="29001" y="5001"/>
                </a:cubicBezTo>
                <a:lnTo>
                  <a:pt x="29001" y="1000"/>
                </a:lnTo>
                <a:lnTo>
                  <a:pt x="29001" y="1000"/>
                </a:lnTo>
                <a:lnTo>
                  <a:pt x="29001" y="1000"/>
                </a:lnTo>
                <a:cubicBezTo>
                  <a:pt x="29001" y="825"/>
                  <a:pt x="28955" y="652"/>
                  <a:pt x="28867" y="500"/>
                </a:cubicBezTo>
                <a:cubicBezTo>
                  <a:pt x="28779" y="348"/>
                  <a:pt x="28653" y="222"/>
                  <a:pt x="28501" y="134"/>
                </a:cubicBezTo>
                <a:cubicBezTo>
                  <a:pt x="28349" y="46"/>
                  <a:pt x="28176" y="0"/>
                  <a:pt x="28001" y="0"/>
                </a:cubicBezTo>
                <a:lnTo>
                  <a:pt x="1000" y="0"/>
                </a:lnTo>
              </a:path>
            </a:pathLst>
          </a:custGeom>
          <a:noFill/>
          <a:ln w="29160">
            <a:solidFill>
              <a:srgbClr val="3465a4"/>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
          <p:cNvSpPr/>
          <p:nvPr/>
        </p:nvSpPr>
        <p:spPr>
          <a:xfrm>
            <a:off x="3492000" y="359280"/>
            <a:ext cx="5398920" cy="251640"/>
          </a:xfrm>
          <a:prstGeom prst="rect">
            <a:avLst/>
          </a:prstGeom>
          <a:noFill/>
          <a:ln w="0">
            <a:noFill/>
          </a:ln>
        </p:spPr>
        <p:style>
          <a:lnRef idx="0"/>
          <a:fillRef idx="0"/>
          <a:effectRef idx="0"/>
          <a:fontRef idx="minor"/>
        </p:style>
        <p:txBody>
          <a:bodyPr lIns="90000" rIns="90000" tIns="45000" bIns="45000" anchor="t">
            <a:noAutofit/>
          </a:bodyPr>
          <a:p>
            <a:pPr algn="ctr">
              <a:lnSpc>
                <a:spcPct val="115000"/>
              </a:lnSpc>
              <a:spcBef>
                <a:spcPts val="570"/>
              </a:spcBef>
              <a:spcAft>
                <a:spcPts val="570"/>
              </a:spcAft>
              <a:buNone/>
            </a:pPr>
            <a:r>
              <a:rPr b="1" lang="en-PH" sz="3600" spc="-1" strike="noStrike">
                <a:solidFill>
                  <a:srgbClr val="000000"/>
                </a:solidFill>
                <a:latin typeface="Lato"/>
                <a:ea typeface="PingFang SC"/>
              </a:rPr>
              <a:t>Reciting a Poem</a:t>
            </a:r>
            <a:endParaRPr b="0" lang="en-PH" sz="3600" spc="-1" strike="noStrike">
              <a:latin typeface="Arial"/>
            </a:endParaRPr>
          </a:p>
        </p:txBody>
      </p:sp>
      <p:sp>
        <p:nvSpPr>
          <p:cNvPr id="150" name=""/>
          <p:cNvSpPr/>
          <p:nvPr/>
        </p:nvSpPr>
        <p:spPr>
          <a:xfrm>
            <a:off x="1362600" y="2307240"/>
            <a:ext cx="10078920" cy="417168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50000"/>
              </a:lnSpc>
              <a:spcBef>
                <a:spcPts val="567"/>
              </a:spcBef>
              <a:spcAft>
                <a:spcPts val="567"/>
              </a:spcAft>
              <a:buClr>
                <a:srgbClr val="000000"/>
              </a:buClr>
              <a:buFont typeface="StarSymbol"/>
              <a:buAutoNum type="arabicParenR"/>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Reading the poem with the emotion/s it requires.</a:t>
            </a:r>
            <a:endParaRPr b="0" lang="en-PH" sz="1800" spc="-1" strike="noStrike">
              <a:latin typeface="Arial"/>
            </a:endParaRPr>
          </a:p>
          <a:p>
            <a:pPr marL="216000" indent="-216000">
              <a:lnSpc>
                <a:spcPct val="150000"/>
              </a:lnSpc>
              <a:spcBef>
                <a:spcPts val="567"/>
              </a:spcBef>
              <a:spcAft>
                <a:spcPts val="567"/>
              </a:spcAft>
              <a:buClr>
                <a:srgbClr val="000000"/>
              </a:buClr>
              <a:buFont typeface="StarSymbol"/>
              <a:buAutoNum type="arabicParenR"/>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Reading at a slow speed and according to the emotion expressed in the poem.</a:t>
            </a:r>
            <a:endParaRPr b="0" lang="en-PH" sz="1800" spc="-1" strike="noStrike">
              <a:latin typeface="Arial"/>
            </a:endParaRPr>
          </a:p>
          <a:p>
            <a:pPr marL="216000" indent="-216000">
              <a:lnSpc>
                <a:spcPct val="150000"/>
              </a:lnSpc>
              <a:spcBef>
                <a:spcPts val="567"/>
              </a:spcBef>
              <a:spcAft>
                <a:spcPts val="567"/>
              </a:spcAft>
              <a:buClr>
                <a:srgbClr val="000000"/>
              </a:buClr>
              <a:buFont typeface="StarSymbol"/>
              <a:buAutoNum type="arabicParenR"/>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Reading the lines with proper intonation.</a:t>
            </a:r>
            <a:endParaRPr b="0" lang="en-PH" sz="1800" spc="-1" strike="noStrike">
              <a:latin typeface="Arial"/>
            </a:endParaRPr>
          </a:p>
          <a:p>
            <a:pPr marL="216000" indent="-216000">
              <a:lnSpc>
                <a:spcPct val="150000"/>
              </a:lnSpc>
              <a:spcBef>
                <a:spcPts val="567"/>
              </a:spcBef>
              <a:spcAft>
                <a:spcPts val="567"/>
              </a:spcAft>
              <a:buClr>
                <a:srgbClr val="000000"/>
              </a:buClr>
              <a:buFont typeface="StarSymbol"/>
              <a:buAutoNum type="arabicParenR"/>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Placing the correct stress on the words and specific lines.</a:t>
            </a:r>
            <a:endParaRPr b="0" lang="en-PH" sz="1800" spc="-1" strike="noStrike">
              <a:latin typeface="Arial"/>
            </a:endParaRPr>
          </a:p>
          <a:p>
            <a:pPr marL="216000" indent="-216000">
              <a:lnSpc>
                <a:spcPct val="150000"/>
              </a:lnSpc>
              <a:spcBef>
                <a:spcPts val="567"/>
              </a:spcBef>
              <a:spcAft>
                <a:spcPts val="567"/>
              </a:spcAft>
              <a:buClr>
                <a:srgbClr val="000000"/>
              </a:buClr>
              <a:buFont typeface="StarSymbol"/>
              <a:buAutoNum type="arabicParenR"/>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Pronouncing only the important words correctly. </a:t>
            </a:r>
            <a:endParaRPr b="0" lang="en-PH" sz="1800" spc="-1" strike="noStrike">
              <a:latin typeface="Arial"/>
            </a:endParaRPr>
          </a:p>
          <a:p>
            <a:pPr marL="216000" indent="-216000">
              <a:lnSpc>
                <a:spcPct val="150000"/>
              </a:lnSpc>
              <a:spcBef>
                <a:spcPts val="567"/>
              </a:spcBef>
              <a:spcAft>
                <a:spcPts val="567"/>
              </a:spcAft>
              <a:buClr>
                <a:srgbClr val="000000"/>
              </a:buClr>
              <a:buFont typeface="StarSymbol"/>
              <a:buAutoNum type="arabicParenR"/>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Looking at the audience from time to time.</a:t>
            </a:r>
            <a:endParaRPr b="0" lang="en-PH" sz="1800" spc="-1" strike="noStrike">
              <a:latin typeface="Arial"/>
            </a:endParaRPr>
          </a:p>
        </p:txBody>
      </p:sp>
      <p:sp>
        <p:nvSpPr>
          <p:cNvPr id="151" name=""/>
          <p:cNvSpPr/>
          <p:nvPr/>
        </p:nvSpPr>
        <p:spPr>
          <a:xfrm>
            <a:off x="900000" y="1266120"/>
            <a:ext cx="10438920" cy="85680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Below is a reading aloud checklist. Show a thumbs up if the statement should be followed when reciting a poem. Otherwise, show a thumbs down.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
          <p:cNvSpPr/>
          <p:nvPr/>
        </p:nvSpPr>
        <p:spPr>
          <a:xfrm>
            <a:off x="3492000" y="539280"/>
            <a:ext cx="5398920" cy="251640"/>
          </a:xfrm>
          <a:prstGeom prst="rect">
            <a:avLst/>
          </a:prstGeom>
          <a:noFill/>
          <a:ln w="0">
            <a:noFill/>
          </a:ln>
        </p:spPr>
        <p:style>
          <a:lnRef idx="0"/>
          <a:fillRef idx="0"/>
          <a:effectRef idx="0"/>
          <a:fontRef idx="minor"/>
        </p:style>
        <p:txBody>
          <a:bodyPr lIns="90000" rIns="90000" tIns="45000" bIns="45000" anchor="t">
            <a:noAutofit/>
          </a:bodyPr>
          <a:p>
            <a:pPr algn="ctr">
              <a:lnSpc>
                <a:spcPct val="115000"/>
              </a:lnSpc>
              <a:spcBef>
                <a:spcPts val="570"/>
              </a:spcBef>
              <a:spcAft>
                <a:spcPts val="570"/>
              </a:spcAft>
              <a:buNone/>
            </a:pPr>
            <a:r>
              <a:rPr b="1" lang="en-PH" sz="3600" spc="-1" strike="noStrike">
                <a:solidFill>
                  <a:srgbClr val="000000"/>
                </a:solidFill>
                <a:latin typeface="Lato"/>
                <a:ea typeface="PingFang SC"/>
              </a:rPr>
              <a:t>Reciting a Poem</a:t>
            </a:r>
            <a:endParaRPr b="0" lang="en-PH" sz="3600" spc="-1" strike="noStrike">
              <a:latin typeface="Arial"/>
            </a:endParaRPr>
          </a:p>
        </p:txBody>
      </p:sp>
      <p:sp>
        <p:nvSpPr>
          <p:cNvPr id="153" name=""/>
          <p:cNvSpPr/>
          <p:nvPr/>
        </p:nvSpPr>
        <p:spPr>
          <a:xfrm>
            <a:off x="2340000" y="1479240"/>
            <a:ext cx="10078920" cy="417168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200000"/>
              </a:lnSpc>
              <a:spcBef>
                <a:spcPts val="283"/>
              </a:spcBef>
              <a:spcAft>
                <a:spcPts val="283"/>
              </a:spcAft>
              <a:buClr>
                <a:srgbClr val="000000"/>
              </a:buClr>
              <a:buFont typeface="StarSymbol"/>
              <a:buAutoNum type="arabicParenR"/>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Reading the poem with the emotion/s it requires.</a:t>
            </a:r>
            <a:endParaRPr b="0" lang="en-PH" sz="1800" spc="-1" strike="noStrike">
              <a:latin typeface="Arial"/>
            </a:endParaRPr>
          </a:p>
          <a:p>
            <a:pPr marL="216000" indent="-216000">
              <a:lnSpc>
                <a:spcPct val="200000"/>
              </a:lnSpc>
              <a:spcBef>
                <a:spcPts val="283"/>
              </a:spcBef>
              <a:spcAft>
                <a:spcPts val="283"/>
              </a:spcAft>
              <a:buClr>
                <a:srgbClr val="000000"/>
              </a:buClr>
              <a:buFont typeface="StarSymbol"/>
              <a:buAutoNum type="arabicParenR"/>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Reading at a slow speed and according to the emotion expressed in the poem.</a:t>
            </a:r>
            <a:endParaRPr b="0" lang="en-PH" sz="1800" spc="-1" strike="noStrike">
              <a:latin typeface="Arial"/>
            </a:endParaRPr>
          </a:p>
          <a:p>
            <a:pPr marL="216000" indent="-216000">
              <a:lnSpc>
                <a:spcPct val="200000"/>
              </a:lnSpc>
              <a:spcBef>
                <a:spcPts val="283"/>
              </a:spcBef>
              <a:spcAft>
                <a:spcPts val="283"/>
              </a:spcAft>
              <a:buClr>
                <a:srgbClr val="000000"/>
              </a:buClr>
              <a:buFont typeface="StarSymbol"/>
              <a:buAutoNum type="arabicParenR"/>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Reading the lines with proper intonation.</a:t>
            </a:r>
            <a:endParaRPr b="0" lang="en-PH" sz="1800" spc="-1" strike="noStrike">
              <a:latin typeface="Arial"/>
            </a:endParaRPr>
          </a:p>
          <a:p>
            <a:pPr marL="216000" indent="-216000">
              <a:lnSpc>
                <a:spcPct val="200000"/>
              </a:lnSpc>
              <a:spcBef>
                <a:spcPts val="283"/>
              </a:spcBef>
              <a:spcAft>
                <a:spcPts val="283"/>
              </a:spcAft>
              <a:buClr>
                <a:srgbClr val="000000"/>
              </a:buClr>
              <a:buFont typeface="StarSymbol"/>
              <a:buAutoNum type="arabicParenR"/>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Placing the correct stress on the words and specific lines.</a:t>
            </a:r>
            <a:endParaRPr b="0" lang="en-PH" sz="1800" spc="-1" strike="noStrike">
              <a:latin typeface="Arial"/>
            </a:endParaRPr>
          </a:p>
          <a:p>
            <a:pPr marL="216000" indent="-216000">
              <a:lnSpc>
                <a:spcPct val="200000"/>
              </a:lnSpc>
              <a:spcBef>
                <a:spcPts val="283"/>
              </a:spcBef>
              <a:spcAft>
                <a:spcPts val="283"/>
              </a:spcAft>
              <a:buClr>
                <a:srgbClr val="000000"/>
              </a:buClr>
              <a:buFont typeface="StarSymbol"/>
              <a:buAutoNum type="arabicParenR"/>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Pronouncing only the important words correctly. </a:t>
            </a:r>
            <a:endParaRPr b="0" lang="en-PH" sz="1800" spc="-1" strike="noStrike">
              <a:latin typeface="Arial"/>
            </a:endParaRPr>
          </a:p>
          <a:p>
            <a:pPr marL="216000" indent="-216000">
              <a:lnSpc>
                <a:spcPct val="200000"/>
              </a:lnSpc>
              <a:spcBef>
                <a:spcPts val="283"/>
              </a:spcBef>
              <a:spcAft>
                <a:spcPts val="283"/>
              </a:spcAft>
              <a:buClr>
                <a:srgbClr val="000000"/>
              </a:buClr>
              <a:buFont typeface="StarSymbol"/>
              <a:buAutoNum type="arabicParenR"/>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Looking at the audience from time to time.</a:t>
            </a:r>
            <a:endParaRPr b="0" lang="en-PH" sz="1800" spc="-1" strike="noStrike">
              <a:latin typeface="Arial"/>
            </a:endParaRPr>
          </a:p>
        </p:txBody>
      </p:sp>
      <p:pic>
        <p:nvPicPr>
          <p:cNvPr id="154" name="" descr=""/>
          <p:cNvPicPr/>
          <p:nvPr/>
        </p:nvPicPr>
        <p:blipFill>
          <a:blip r:embed="rId1"/>
          <a:srcRect l="27056" t="6129" r="25334" b="15321"/>
          <a:stretch/>
        </p:blipFill>
        <p:spPr>
          <a:xfrm>
            <a:off x="1836000" y="1623240"/>
            <a:ext cx="538920" cy="499680"/>
          </a:xfrm>
          <a:prstGeom prst="rect">
            <a:avLst/>
          </a:prstGeom>
          <a:ln w="0">
            <a:noFill/>
          </a:ln>
        </p:spPr>
      </p:pic>
      <p:pic>
        <p:nvPicPr>
          <p:cNvPr id="155" name="" descr=""/>
          <p:cNvPicPr/>
          <p:nvPr/>
        </p:nvPicPr>
        <p:blipFill>
          <a:blip r:embed="rId2"/>
          <a:srcRect l="20723" t="0" r="31714" b="0"/>
          <a:stretch/>
        </p:blipFill>
        <p:spPr>
          <a:xfrm>
            <a:off x="1764360" y="2808000"/>
            <a:ext cx="538560" cy="636840"/>
          </a:xfrm>
          <a:prstGeom prst="rect">
            <a:avLst/>
          </a:prstGeom>
          <a:ln w="0">
            <a:noFill/>
          </a:ln>
        </p:spPr>
      </p:pic>
      <p:pic>
        <p:nvPicPr>
          <p:cNvPr id="156" name="" descr=""/>
          <p:cNvPicPr/>
          <p:nvPr/>
        </p:nvPicPr>
        <p:blipFill>
          <a:blip r:embed="rId3"/>
          <a:srcRect l="20723" t="0" r="34881" b="0"/>
          <a:stretch/>
        </p:blipFill>
        <p:spPr>
          <a:xfrm>
            <a:off x="1764360" y="3456000"/>
            <a:ext cx="502560" cy="636840"/>
          </a:xfrm>
          <a:prstGeom prst="rect">
            <a:avLst/>
          </a:prstGeom>
          <a:ln w="0">
            <a:noFill/>
          </a:ln>
        </p:spPr>
      </p:pic>
      <p:pic>
        <p:nvPicPr>
          <p:cNvPr id="157" name="" descr=""/>
          <p:cNvPicPr/>
          <p:nvPr/>
        </p:nvPicPr>
        <p:blipFill>
          <a:blip r:embed="rId4"/>
          <a:srcRect l="20723" t="0" r="34881" b="0"/>
          <a:stretch/>
        </p:blipFill>
        <p:spPr>
          <a:xfrm>
            <a:off x="1764360" y="4680000"/>
            <a:ext cx="502560" cy="636840"/>
          </a:xfrm>
          <a:prstGeom prst="rect">
            <a:avLst/>
          </a:prstGeom>
          <a:ln w="0">
            <a:noFill/>
          </a:ln>
        </p:spPr>
      </p:pic>
      <p:pic>
        <p:nvPicPr>
          <p:cNvPr id="158" name="" descr=""/>
          <p:cNvPicPr/>
          <p:nvPr/>
        </p:nvPicPr>
        <p:blipFill>
          <a:blip r:embed="rId5"/>
          <a:stretch/>
        </p:blipFill>
        <p:spPr>
          <a:xfrm>
            <a:off x="1944000" y="2385720"/>
            <a:ext cx="359280" cy="313560"/>
          </a:xfrm>
          <a:prstGeom prst="rect">
            <a:avLst/>
          </a:prstGeom>
          <a:ln w="0">
            <a:noFill/>
          </a:ln>
        </p:spPr>
      </p:pic>
      <p:pic>
        <p:nvPicPr>
          <p:cNvPr id="159" name="" descr=""/>
          <p:cNvPicPr/>
          <p:nvPr/>
        </p:nvPicPr>
        <p:blipFill>
          <a:blip r:embed="rId6"/>
          <a:stretch/>
        </p:blipFill>
        <p:spPr>
          <a:xfrm>
            <a:off x="1908000" y="4294080"/>
            <a:ext cx="359280" cy="31356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2544</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2023-07-13T09:28:43Z</dcterms:modified>
  <cp:revision>139</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