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7"/>
    <p:restoredTop sz="93076"/>
  </p:normalViewPr>
  <p:slideViewPr>
    <p:cSldViewPr snapToGrid="0" snapToObjects="1">
      <p:cViewPr varScale="1">
        <p:scale>
          <a:sx n="85" d="100"/>
          <a:sy n="85" d="100"/>
        </p:scale>
        <p:origin x="17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8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8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2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5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62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659621" y="3105834"/>
            <a:ext cx="665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Problems Involving Real Numbers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7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Problems Involving Real Numbers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B416A-D102-5943-882A-660FF0D1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586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Real-life Application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Solve for what is being asked in each problem.</a:t>
            </a:r>
            <a:endParaRPr lang="en-PH" dirty="0"/>
          </a:p>
          <a:p>
            <a:pPr marL="514350" indent="-514350" algn="just">
              <a:buFont typeface="+mj-lt"/>
              <a:buAutoNum type="arabicPeriod"/>
            </a:pPr>
            <a:r>
              <a:rPr lang="en-PH" dirty="0"/>
              <a:t>Electrons have a charge of -1. Protons have a charge of +1. The total charge of an atom is the sum of its electron charges and its proton charges. Find the total charge of an atom with 16 protons and 18 electrons.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1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Problems Involving Real Numbers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B416A-D102-5943-882A-660FF0D1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586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Real-life Application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Solve for what is being asked in each problem.</a:t>
            </a:r>
          </a:p>
          <a:p>
            <a:pPr marL="0" indent="0" algn="just">
              <a:buNone/>
            </a:pPr>
            <a:r>
              <a:rPr lang="en-US" b="1" dirty="0"/>
              <a:t>Solution:</a:t>
            </a:r>
          </a:p>
          <a:p>
            <a:pPr marL="0" indent="0" algn="just">
              <a:buNone/>
            </a:pPr>
            <a:r>
              <a:rPr lang="en-PH" dirty="0"/>
              <a:t>	Represent 16 protons as +16 and 18 electrons as -18. To find the total charge, add +16 and -18.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			</a:t>
            </a:r>
            <a:r>
              <a:rPr lang="en-PH" b="1" dirty="0"/>
              <a:t>(+16) + (-18) = -2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2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Problems Involving Real Numbers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B416A-D102-5943-882A-660FF0D1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586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Real-life Application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Solve for what is being asked in each problem.</a:t>
            </a:r>
          </a:p>
          <a:p>
            <a:pPr marL="0" indent="0" algn="just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PH" dirty="0"/>
              <a:t>Find the difference in altitude between a mountain 3,900 feet high and a valley 785 feet below sea level.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6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Problems Involving Real Numbers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B416A-D102-5943-882A-660FF0D1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5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Real-life Application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Solve for what is being asked in each problem.</a:t>
            </a:r>
          </a:p>
          <a:p>
            <a:pPr marL="0" indent="0" algn="just">
              <a:buNone/>
            </a:pPr>
            <a:r>
              <a:rPr lang="en-US" b="1" dirty="0"/>
              <a:t>Solution: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9540A-1576-4044-8C51-0C3B61CF8DBD}"/>
              </a:ext>
            </a:extLst>
          </p:cNvPr>
          <p:cNvSpPr txBox="1"/>
          <p:nvPr/>
        </p:nvSpPr>
        <p:spPr>
          <a:xfrm>
            <a:off x="916823" y="3290341"/>
            <a:ext cx="78848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800" dirty="0"/>
              <a:t>	Land that is below sea level is considered to have a negative altitude. Hence, the valley is said to have an altitude of -785 ft. The difference in altitudes between the mountain and the valley is found by subtracting -785 ft from 3,900 ft.</a:t>
            </a:r>
          </a:p>
          <a:p>
            <a:pPr algn="just"/>
            <a:r>
              <a:rPr lang="en-PH" sz="2800" dirty="0"/>
              <a:t>		</a:t>
            </a:r>
            <a:r>
              <a:rPr lang="en-PH" dirty="0"/>
              <a:t> </a:t>
            </a:r>
            <a:r>
              <a:rPr lang="en-PH" sz="2800" b="1" dirty="0"/>
              <a:t>3,900 ft - (-785 ft) = 4,685 ft</a:t>
            </a:r>
            <a:endParaRPr lang="en-PH" b="1" dirty="0"/>
          </a:p>
          <a:p>
            <a:pPr algn="just"/>
            <a:endParaRPr lang="en-PH" sz="2800" dirty="0"/>
          </a:p>
          <a:p>
            <a:pPr algn="just"/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1981D-BCE4-AB48-9263-20DAEB534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079" y="3290341"/>
            <a:ext cx="2908092" cy="16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7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Problems Involving Real Numbers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B416A-D102-5943-882A-660FF0D1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586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Real-life Application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Solve for what is being asked in each problem.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en-PH" dirty="0"/>
              <a:t>Ions are atoms or groups of atoms with positive or negative charges. An aluminum ion has a charge of +3 while a chloride ion has a charge of -1. Find the total charge of 22 chloride ions and 4 aluminum ions.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1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Problems Involving Real Numbers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B416A-D102-5943-882A-660FF0D1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804"/>
            <a:ext cx="10515600" cy="488996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b="1" dirty="0"/>
              <a:t>Real-life Application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Solve for what is being asked in each problem.</a:t>
            </a:r>
          </a:p>
          <a:p>
            <a:pPr marL="0" indent="0" algn="just">
              <a:buNone/>
            </a:pPr>
            <a:r>
              <a:rPr lang="en-US" b="1" dirty="0"/>
              <a:t>Solution: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b="1" dirty="0"/>
              <a:t>		=	22 	   ×	(-1)	   +	 4	×      (+3)</a:t>
            </a:r>
          </a:p>
          <a:p>
            <a:pPr marL="0" indent="0" algn="just">
              <a:buNone/>
            </a:pPr>
            <a:r>
              <a:rPr lang="en-US" b="1" dirty="0"/>
              <a:t>		= 	-22 + 12</a:t>
            </a:r>
          </a:p>
          <a:p>
            <a:pPr marL="0" indent="0" algn="just">
              <a:buNone/>
            </a:pPr>
            <a:r>
              <a:rPr lang="en-US" b="1" dirty="0"/>
              <a:t>	Total Charge = -10</a:t>
            </a:r>
          </a:p>
          <a:p>
            <a:pPr marL="0" indent="0" algn="just">
              <a:buNone/>
            </a:pPr>
            <a:r>
              <a:rPr lang="en-PH" dirty="0"/>
              <a:t>Therefore, the total charge of 22 chloride ions and 4 aluminum ions is -10.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69425-EC0E-DB4F-B4DA-AEC22BD4E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737" y="2934327"/>
            <a:ext cx="5607678" cy="14633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24ACC5-22F9-D14D-AFBB-C657F5456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436" y="2934327"/>
            <a:ext cx="3129767" cy="14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Problems Involving Real Numbers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B416A-D102-5943-882A-660FF0D1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586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Real-life Application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Solve for what is being asked in each problem.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en-PH" dirty="0"/>
              <a:t>Tom played golf at an amusement park. His scores for the first five holes were -1, +1, -2, -1, and -2. What was his mean (average) score for these holes?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4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Problems Involving Real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59B416A-D102-5943-882A-660FF0D16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747"/>
                <a:ext cx="10515600" cy="459016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Real-life Application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Solve for what is being asked in each problem.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	</a:t>
                </a:r>
                <a:r>
                  <a:rPr lang="en-PH" dirty="0"/>
                  <a:t> To find the mean, divide the total score by the number of holes.</a:t>
                </a:r>
              </a:p>
              <a:p>
                <a:pPr marL="0" indent="0" algn="just">
                  <a:buNone/>
                </a:pPr>
                <a:r>
                  <a:rPr lang="en-PH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−1+1+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+(−2)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PH" dirty="0"/>
                  <a:t>Tom’s mean score for the first five holes was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PH" dirty="0"/>
                  <a:t>.</a:t>
                </a:r>
              </a:p>
              <a:p>
                <a:pPr marL="0" indent="0" algn="just">
                  <a:buNone/>
                </a:pPr>
                <a:endParaRPr lang="en-PH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59B416A-D102-5943-882A-660FF0D16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747"/>
                <a:ext cx="10515600" cy="4590163"/>
              </a:xfrm>
              <a:blipFill>
                <a:blip r:embed="rId3"/>
                <a:stretch>
                  <a:fillRect l="-1086" t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44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306</Words>
  <Application>Microsoft Macintosh PowerPoint</Application>
  <PresentationFormat>Widescreen</PresentationFormat>
  <Paragraphs>58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Problems Involving Real Numbers</vt:lpstr>
      <vt:lpstr>Problems Involving Real Numbers</vt:lpstr>
      <vt:lpstr>Problems Involving Real Numbers</vt:lpstr>
      <vt:lpstr>Problems Involving Real Numbers</vt:lpstr>
      <vt:lpstr>Problems Involving Real Numbers</vt:lpstr>
      <vt:lpstr>Problems Involving Real Numbers</vt:lpstr>
      <vt:lpstr>Problems Involving Real Numbers</vt:lpstr>
      <vt:lpstr>Problems Involving Real Numbers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411</cp:revision>
  <cp:lastPrinted>2023-03-16T03:23:03Z</cp:lastPrinted>
  <dcterms:created xsi:type="dcterms:W3CDTF">2019-04-16T02:10:14Z</dcterms:created>
  <dcterms:modified xsi:type="dcterms:W3CDTF">2023-04-20T03:41:26Z</dcterms:modified>
</cp:coreProperties>
</file>