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4"/>
  </p:notesMasterIdLst>
  <p:sldIdLst>
    <p:sldId id="256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7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80"/>
    <p:restoredTop sz="93076"/>
  </p:normalViewPr>
  <p:slideViewPr>
    <p:cSldViewPr snapToGrid="0" snapToObjects="1">
      <p:cViewPr varScale="1">
        <p:scale>
          <a:sx n="81" d="100"/>
          <a:sy n="81" d="100"/>
        </p:scale>
        <p:origin x="208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4/27/23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161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32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910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77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485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033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6775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555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4/27/23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364008" y="3146261"/>
            <a:ext cx="7359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Rational Algebraic Expressions</a:t>
            </a:r>
            <a:endParaRPr lang="en-PH" sz="3600" b="1" dirty="0">
              <a:solidFill>
                <a:schemeClr val="bg1"/>
              </a:solidFill>
              <a:latin typeface="Montserrat Medium" pitchFamily="2" charset="77"/>
            </a:endParaRPr>
          </a:p>
          <a:p>
            <a:pPr algn="ctr"/>
            <a:endParaRPr lang="en-US" sz="3600" b="1" dirty="0">
              <a:solidFill>
                <a:schemeClr val="bg1"/>
              </a:solidFill>
              <a:latin typeface="Montserrat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7776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Rational Algebraic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6ED9D080-540E-A74F-98F9-8DA8CCC4BAF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558732"/>
                <a:ext cx="10515600" cy="1740535"/>
              </a:xfrm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	a  </a:t>
                </a:r>
                <a:r>
                  <a:rPr lang="en-US" b="1" dirty="0"/>
                  <a:t>rational expression</a:t>
                </a:r>
                <a:r>
                  <a:rPr lang="en-US" dirty="0"/>
                  <a:t> in one variable is an expression that can be written in the form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den>
                    </m:f>
                  </m:oMath>
                </a14:m>
                <a:r>
                  <a:rPr lang="en-US" dirty="0"/>
                  <a:t> when </a:t>
                </a:r>
                <a:r>
                  <a:rPr lang="en-US" i="1" dirty="0"/>
                  <a:t>P </a:t>
                </a:r>
                <a:r>
                  <a:rPr lang="en-US" dirty="0"/>
                  <a:t>and </a:t>
                </a:r>
                <a:r>
                  <a:rPr lang="en-US" i="1" dirty="0"/>
                  <a:t>Q</a:t>
                </a:r>
                <a:r>
                  <a:rPr lang="en-US" dirty="0"/>
                  <a:t> are polynomials in one variable and </a:t>
                </a:r>
                <a:r>
                  <a:rPr lang="en-US" b="1" i="1" dirty="0"/>
                  <a:t>Q ≠ 0.</a:t>
                </a:r>
                <a:endParaRPr lang="en-US" b="1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6ED9D080-540E-A74F-98F9-8DA8CCC4BAF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558732"/>
                <a:ext cx="10515600" cy="1740535"/>
              </a:xfrm>
              <a:blipFill>
                <a:blip r:embed="rId3"/>
                <a:stretch>
                  <a:fillRect l="-962" t="-4225" r="-1683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484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Rational Algebraic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1A46A15F-233B-144B-AF14-984E20D6714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en-US" dirty="0"/>
                  <a:t>Some rational expressions are: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, 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−9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/>
                  <a:t>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−35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+4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r>
                  <a:rPr lang="en-US" dirty="0"/>
                  <a:t>	Like any </a:t>
                </a:r>
                <a:r>
                  <a:rPr lang="en-PH" dirty="0"/>
                  <a:t>expression, we evaluate rational expressions by replacing the variables with the given value, then reducing the result to its simplest form.</a:t>
                </a:r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1A46A15F-233B-144B-AF14-984E20D671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039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Rational Algebraic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66CE3F57-BEE1-3741-A998-1333F02D07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627312"/>
                <a:ext cx="10515600" cy="160337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Evaluate the expression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</m:oMath>
                </a14:m>
                <a:r>
                  <a:rPr lang="en-US" dirty="0"/>
                  <a:t> when (a)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/>
                  <a:t> and (b)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=1.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66CE3F57-BEE1-3741-A998-1333F02D07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627312"/>
                <a:ext cx="10515600" cy="1603375"/>
              </a:xfrm>
              <a:blipFill>
                <a:blip r:embed="rId3"/>
                <a:stretch>
                  <a:fillRect l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4890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Rational Algebraic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66CE3F57-BEE1-3741-A998-1333F02D07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92195"/>
                <a:ext cx="10515600" cy="500068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Evaluate the expression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</m:oMath>
                </a14:m>
                <a:r>
                  <a:rPr lang="en-US" dirty="0"/>
                  <a:t> when (a)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dirty="0"/>
              </a:p>
              <a:p>
                <a:pPr marL="514350" indent="-514350">
                  <a:buFont typeface="+mj-lt"/>
                  <a:buAutoNum type="alphaL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num>
                      <m:den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</m:oMath>
                </a14:m>
                <a:r>
                  <a:rPr lang="en-US" dirty="0"/>
                  <a:t>		Replace </a:t>
                </a:r>
                <a:r>
                  <a:rPr lang="en-US" i="1" dirty="0"/>
                  <a:t>x</a:t>
                </a:r>
                <a:r>
                  <a:rPr lang="en-US" dirty="0"/>
                  <a:t> with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r>
                  <a:rPr lang="en-US" dirty="0"/>
                  <a:t>	   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−3</m:t>
                        </m:r>
                      </m:num>
                      <m:den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</m:oMath>
                </a14:m>
                <a:r>
                  <a:rPr lang="en-US" dirty="0"/>
                  <a:t>		Simplify exponent.</a:t>
                </a:r>
              </a:p>
              <a:p>
                <a:pPr marL="0" indent="0">
                  <a:buNone/>
                </a:pPr>
                <a:r>
                  <a:rPr lang="en-US" dirty="0"/>
                  <a:t>	   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26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dirty="0"/>
                  <a:t>		Simplify difference.</a:t>
                </a:r>
              </a:p>
              <a:p>
                <a:pPr marL="0" indent="0">
                  <a:buNone/>
                </a:pPr>
                <a:r>
                  <a:rPr lang="en-US" dirty="0"/>
                  <a:t>	    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𝟐𝟔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dirty="0"/>
                  <a:t>		Simplify quotient.</a:t>
                </a:r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66CE3F57-BEE1-3741-A998-1333F02D07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92195"/>
                <a:ext cx="10515600" cy="5000680"/>
              </a:xfrm>
              <a:blipFill>
                <a:blip r:embed="rId3"/>
                <a:stretch>
                  <a:fillRect l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7343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Rational Algebraic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66CE3F57-BEE1-3741-A998-1333F02D07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92195"/>
                <a:ext cx="10515600" cy="500068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Evaluate the expression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</m:oMath>
                </a14:m>
                <a:r>
                  <a:rPr lang="en-US" dirty="0"/>
                  <a:t> when (a)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dirty="0"/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lphaL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num>
                      <m:den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</m:oMath>
                </a14:m>
                <a:r>
                  <a:rPr lang="en-US" dirty="0"/>
                  <a:t>		Replace </a:t>
                </a:r>
                <a:r>
                  <a:rPr lang="en-US" i="1" dirty="0"/>
                  <a:t>x</a:t>
                </a:r>
                <a:r>
                  <a:rPr lang="en-US" dirty="0"/>
                  <a:t> with 1.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	   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</m:oMath>
                </a14:m>
                <a:r>
                  <a:rPr lang="en-US" dirty="0"/>
                  <a:t>		Simplify exponent.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	   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or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		Simplify quotient.</a:t>
                </a:r>
              </a:p>
              <a:p>
                <a:pPr marL="0" indent="0">
                  <a:buNone/>
                </a:pPr>
                <a:r>
                  <a:rPr lang="en-US" dirty="0"/>
                  <a:t>	     		</a:t>
                </a:r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66CE3F57-BEE1-3741-A998-1333F02D07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92195"/>
                <a:ext cx="10515600" cy="5000680"/>
              </a:xfrm>
              <a:blipFill>
                <a:blip r:embed="rId3"/>
                <a:stretch>
                  <a:fillRect l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1743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Rational Algebraic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66CE3F57-BEE1-3741-A998-1333F02D07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92195"/>
                <a:ext cx="10515600" cy="500068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Division by zero is not allowed and makes the quotient </a:t>
                </a:r>
                <a:r>
                  <a:rPr lang="en-US" b="1" dirty="0"/>
                  <a:t>undefined.</a:t>
                </a:r>
              </a:p>
              <a:p>
                <a:pPr marL="0" indent="0">
                  <a:buNone/>
                </a:pPr>
                <a:endParaRPr lang="en-US" b="1" dirty="0"/>
              </a:p>
              <a:p>
                <a:pPr marL="0" indent="0">
                  <a:buNone/>
                </a:pPr>
                <a:r>
                  <a:rPr lang="en-US" dirty="0"/>
                  <a:t>Solve for the value of the variable that makes each expression undefined.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br>
                  <a:rPr lang="en-US" dirty="0"/>
                </a:br>
                <a:r>
                  <a:rPr lang="en-US" dirty="0"/>
                  <a:t>	 	a.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den>
                    </m:f>
                  </m:oMath>
                </a14:m>
                <a:r>
                  <a:rPr lang="en-US" dirty="0"/>
                  <a:t>				b.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66CE3F57-BEE1-3741-A998-1333F02D07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92195"/>
                <a:ext cx="10515600" cy="5000680"/>
              </a:xfrm>
              <a:blipFill>
                <a:blip r:embed="rId3"/>
                <a:stretch>
                  <a:fillRect l="-1086" t="-1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9408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Rational Algebraic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66CE3F57-BEE1-3741-A998-1333F02D07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87243"/>
                <a:ext cx="10515600" cy="500068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/>
                  <a:t>Solution:</a:t>
                </a:r>
                <a:r>
                  <a:rPr lang="en-US" dirty="0"/>
                  <a:t>	 	a.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 algn="just">
                  <a:buNone/>
                </a:pPr>
                <a:r>
                  <a:rPr lang="en-US" dirty="0"/>
                  <a:t>	To make a rational expression undefined, equate the denominator to zero and solve for the variable.</a:t>
                </a:r>
              </a:p>
              <a:p>
                <a:pPr marL="0" indent="0" algn="just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−3=0</m:t>
                    </m:r>
                  </m:oMath>
                </a14:m>
                <a:r>
                  <a:rPr lang="en-US" dirty="0"/>
                  <a:t>				Equate the denominator to 0.</a:t>
                </a:r>
              </a:p>
              <a:p>
                <a:pPr marL="0" indent="0" algn="just">
                  <a:buNone/>
                </a:pPr>
                <a:r>
                  <a:rPr lang="en-US" dirty="0"/>
                  <a:t>	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−3)+3=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0+3</m:t>
                    </m:r>
                  </m:oMath>
                </a14:m>
                <a:r>
                  <a:rPr lang="en-US" dirty="0"/>
                  <a:t>		Add 3 on both sides.</a:t>
                </a:r>
              </a:p>
              <a:p>
                <a:pPr marL="0" indent="0" algn="just">
                  <a:buNone/>
                </a:pPr>
                <a:r>
                  <a:rPr lang="en-US" dirty="0"/>
                  <a:t>	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dirty="0"/>
                  <a:t>				Simplify.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	The expression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−3</m:t>
                        </m:r>
                      </m:den>
                    </m:f>
                  </m:oMath>
                </a14:m>
                <a:r>
                  <a:rPr lang="en-US" dirty="0"/>
                  <a:t> is undefined if a is replaced by 3 because the denominator would be 0.</a:t>
                </a:r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66CE3F57-BEE1-3741-A998-1333F02D07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87243"/>
                <a:ext cx="10515600" cy="5000680"/>
              </a:xfrm>
              <a:blipFill>
                <a:blip r:embed="rId3"/>
                <a:stretch>
                  <a:fillRect l="-1086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306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Rational Algebraic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66CE3F57-BEE1-3741-A998-1333F02D07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87243"/>
                <a:ext cx="10515600" cy="500068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b="1" dirty="0"/>
                  <a:t>Solution:</a:t>
                </a:r>
                <a:r>
                  <a:rPr lang="en-US" dirty="0"/>
                  <a:t>	 	</a:t>
                </a:r>
              </a:p>
              <a:p>
                <a:pPr marL="0" indent="0" algn="just">
                  <a:buNone/>
                </a:pPr>
                <a:r>
                  <a:rPr lang="en-US" dirty="0"/>
                  <a:t>		b.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r>
                  <a:rPr lang="en-US" dirty="0"/>
                  <a:t>	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 = 0			Evaluate the denominator 0.</a:t>
                </a:r>
              </a:p>
              <a:p>
                <a:pPr marL="0" indent="0" algn="just">
                  <a:buNone/>
                </a:pPr>
                <a:r>
                  <a:rPr lang="en-US" dirty="0"/>
                  <a:t>	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= 0				Add </a:t>
                </a:r>
                <a:r>
                  <a:rPr lang="en-US" i="1" dirty="0"/>
                  <a:t>b</a:t>
                </a:r>
                <a:r>
                  <a:rPr lang="en-US" dirty="0"/>
                  <a:t> on both sides.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r>
                  <a:rPr lang="en-US" dirty="0"/>
                  <a:t>	</a:t>
                </a:r>
                <a:r>
                  <a:rPr lang="en-PH" dirty="0"/>
                  <a:t> The expression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+4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PH" dirty="0"/>
                  <a:t> is undefined if the variables a and b are replaced by equal values.</a:t>
                </a:r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66CE3F57-BEE1-3741-A998-1333F02D07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87243"/>
                <a:ext cx="10515600" cy="5000680"/>
              </a:xfrm>
              <a:blipFill>
                <a:blip r:embed="rId3"/>
                <a:stretch>
                  <a:fillRect l="-1086" t="-177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08790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5860</TotalTime>
  <Words>122</Words>
  <Application>Microsoft Macintosh PowerPoint</Application>
  <PresentationFormat>Widescreen</PresentationFormat>
  <Paragraphs>52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Rational Algebraic Expressions</vt:lpstr>
      <vt:lpstr>Rational Algebraic Expressions</vt:lpstr>
      <vt:lpstr>Rational Algebraic Expressions</vt:lpstr>
      <vt:lpstr>Rational Algebraic Expressions</vt:lpstr>
      <vt:lpstr>Rational Algebraic Expressions</vt:lpstr>
      <vt:lpstr>Rational Algebraic Expressions</vt:lpstr>
      <vt:lpstr>Rational Algebraic Expressions</vt:lpstr>
      <vt:lpstr>Rational Algebraic Expressions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601</cp:revision>
  <cp:lastPrinted>2023-03-16T03:23:03Z</cp:lastPrinted>
  <dcterms:created xsi:type="dcterms:W3CDTF">2019-04-16T02:10:14Z</dcterms:created>
  <dcterms:modified xsi:type="dcterms:W3CDTF">2023-04-27T07:23:29Z</dcterms:modified>
</cp:coreProperties>
</file>