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0"/>
    <p:restoredTop sz="93076"/>
  </p:normalViewPr>
  <p:slideViewPr>
    <p:cSldViewPr snapToGrid="0" snapToObjects="1">
      <p:cViewPr varScale="1">
        <p:scale>
          <a:sx n="81" d="100"/>
          <a:sy n="81" d="100"/>
        </p:scale>
        <p:origin x="20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8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64008" y="3146261"/>
            <a:ext cx="735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Rational Algebraic Expressions</a:t>
            </a:r>
            <a:endParaRPr lang="en-PH" sz="3600" b="1" dirty="0">
              <a:solidFill>
                <a:schemeClr val="bg1"/>
              </a:solidFill>
              <a:latin typeface="Montserrat Medium" pitchFamily="2" charset="77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ED9D080-540E-A74F-98F9-8DA8CCC4B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58732"/>
                <a:ext cx="10515600" cy="1740535"/>
              </a:xfrm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a  </a:t>
                </a:r>
                <a:r>
                  <a:rPr lang="en-US" b="1" dirty="0"/>
                  <a:t>rational expression</a:t>
                </a:r>
                <a:r>
                  <a:rPr lang="en-US" dirty="0"/>
                  <a:t> in one variable is an expression that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 when </a:t>
                </a:r>
                <a:r>
                  <a:rPr lang="en-US" i="1" dirty="0"/>
                  <a:t>P </a:t>
                </a:r>
                <a:r>
                  <a:rPr lang="en-US" dirty="0"/>
                  <a:t>and </a:t>
                </a:r>
                <a:r>
                  <a:rPr lang="en-US" i="1" dirty="0"/>
                  <a:t>Q</a:t>
                </a:r>
                <a:r>
                  <a:rPr lang="en-US" dirty="0"/>
                  <a:t> are polynomials in one variable and </a:t>
                </a:r>
                <a:r>
                  <a:rPr lang="en-US" b="1" i="1" dirty="0"/>
                  <a:t>Q ≠ 0.</a:t>
                </a: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ED9D080-540E-A74F-98F9-8DA8CCC4B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58732"/>
                <a:ext cx="10515600" cy="1740535"/>
              </a:xfrm>
              <a:blipFill>
                <a:blip r:embed="rId3"/>
                <a:stretch>
                  <a:fillRect l="-962" t="-4225" r="-16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8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46A15F-233B-144B-AF14-984E20D67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Some rational expressions are: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Like any </a:t>
                </a:r>
                <a:r>
                  <a:rPr lang="en-PH" dirty="0"/>
                  <a:t>expression, we evaluate rational expressions by replacing the variables with the given value, then reducing the result to its simplest form.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46A15F-233B-144B-AF14-984E20D67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3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27312"/>
                <a:ext cx="10515600" cy="1603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Evaluate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when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27312"/>
                <a:ext cx="10515600" cy="1603375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8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2195"/>
                <a:ext cx="10515600" cy="500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Evaluate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when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		Replace </a:t>
                </a:r>
                <a:r>
                  <a:rPr lang="en-US" i="1" dirty="0"/>
                  <a:t>x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		Simplify exponent.</a:t>
                </a:r>
              </a:p>
              <a:p>
                <a:pPr marL="0" indent="0"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		Simplify difference.</a:t>
                </a:r>
              </a:p>
              <a:p>
                <a:pPr marL="0" indent="0">
                  <a:buNone/>
                </a:pPr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dirty="0"/>
                  <a:t>		Simplify quotient.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2195"/>
                <a:ext cx="10515600" cy="5000680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4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2195"/>
                <a:ext cx="10515600" cy="500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Evaluate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when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		Replace </a:t>
                </a:r>
                <a:r>
                  <a:rPr lang="en-US" i="1" dirty="0"/>
                  <a:t>x</a:t>
                </a:r>
                <a:r>
                  <a:rPr lang="en-US" dirty="0"/>
                  <a:t> with 1.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		Simplify exponent.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Simplify quotient.</a:t>
                </a:r>
              </a:p>
              <a:p>
                <a:pPr marL="0" indent="0">
                  <a:buNone/>
                </a:pPr>
                <a:r>
                  <a:rPr lang="en-US" dirty="0"/>
                  <a:t>	     	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2195"/>
                <a:ext cx="10515600" cy="5000680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74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2195"/>
                <a:ext cx="10515600" cy="500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Division by zero is not allowed and makes the quotient </a:t>
                </a:r>
                <a:r>
                  <a:rPr lang="en-US" b="1" dirty="0"/>
                  <a:t>undefined.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Solve for the value of the variable that makes each expression undefined.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	 	a.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/>
                  <a:t>				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2195"/>
                <a:ext cx="10515600" cy="5000680"/>
              </a:xfrm>
              <a:blipFill>
                <a:blip r:embed="rId3"/>
                <a:stretch>
                  <a:fillRect l="-1086" t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4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7243"/>
                <a:ext cx="10515600" cy="500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r>
                  <a:rPr lang="en-US" dirty="0"/>
                  <a:t>	 	a.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To make a rational expression undefined, equate the denominator to zero and solve for the variable.</a:t>
                </a:r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dirty="0"/>
                  <a:t>				Equate the denominator to 0.</a:t>
                </a:r>
              </a:p>
              <a:p>
                <a:pPr marL="0" indent="0" algn="just">
                  <a:buNone/>
                </a:pPr>
                <a:r>
                  <a:rPr lang="en-US" dirty="0"/>
                  <a:t>	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−3)+3=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0+3</m:t>
                    </m:r>
                  </m:oMath>
                </a14:m>
                <a:r>
                  <a:rPr lang="en-US" dirty="0"/>
                  <a:t>		Add 3 on both sides.</a:t>
                </a:r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				Simplify.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/>
                  <a:t> is undefined if a is replaced by 3 because the denominator would be 0.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7243"/>
                <a:ext cx="10515600" cy="5000680"/>
              </a:xfrm>
              <a:blipFill>
                <a:blip r:embed="rId3"/>
                <a:stretch>
                  <a:fillRect l="-108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0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7243"/>
                <a:ext cx="10515600" cy="500068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  <a:r>
                  <a:rPr lang="en-US" dirty="0"/>
                  <a:t>	 	</a:t>
                </a:r>
              </a:p>
              <a:p>
                <a:pPr marL="0" indent="0" algn="just">
                  <a:buNone/>
                </a:pPr>
                <a:r>
                  <a:rPr lang="en-US" dirty="0"/>
                  <a:t>		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= 0			Evaluate the denominator 0.</a:t>
                </a:r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0				Add </a:t>
                </a:r>
                <a:r>
                  <a:rPr lang="en-US" i="1" dirty="0"/>
                  <a:t>b</a:t>
                </a:r>
                <a:r>
                  <a:rPr lang="en-US" dirty="0"/>
                  <a:t> on both sides.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PH" dirty="0"/>
                  <a:t> is undefined if the variables a and b are replaced by equal values.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CE3F57-BEE1-3741-A998-1333F02D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7243"/>
                <a:ext cx="10515600" cy="5000680"/>
              </a:xfrm>
              <a:blipFill>
                <a:blip r:embed="rId3"/>
                <a:stretch>
                  <a:fillRect l="-1086" t="-177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87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122</Words>
  <Application>Microsoft Macintosh PowerPoint</Application>
  <PresentationFormat>Widescreen</PresentationFormat>
  <Paragraphs>52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Rational Algebraic Expressions</vt:lpstr>
      <vt:lpstr>Rational Algebraic Expressions</vt:lpstr>
      <vt:lpstr>Rational Algebraic Expressions</vt:lpstr>
      <vt:lpstr>Rational Algebraic Expressions</vt:lpstr>
      <vt:lpstr>Rational Algebraic Expressions</vt:lpstr>
      <vt:lpstr>Rational Algebraic Expressions</vt:lpstr>
      <vt:lpstr>Rational Algebraic Expressions</vt:lpstr>
      <vt:lpstr>Rational Algebraic Expressions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601</cp:revision>
  <cp:lastPrinted>2023-03-16T03:23:03Z</cp:lastPrinted>
  <dcterms:created xsi:type="dcterms:W3CDTF">2019-04-16T02:10:14Z</dcterms:created>
  <dcterms:modified xsi:type="dcterms:W3CDTF">2023-04-27T07:23:29Z</dcterms:modified>
</cp:coreProperties>
</file>