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280" cy="68511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160" cy="2792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600" cy="38556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600" cy="377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280" cy="628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720" cy="9637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800" cy="1027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600" cy="33778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8"/>
          <p:cNvSpPr/>
          <p:nvPr/>
        </p:nvSpPr>
        <p:spPr>
          <a:xfrm>
            <a:off x="4140000" y="3060000"/>
            <a:ext cx="748836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Chemical Change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360000" y="1288800"/>
            <a:ext cx="11337480" cy="105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Chemical Change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 produces a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new product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 with a different identity or composition from the original combined materials.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 rot="21589200">
            <a:off x="359640" y="168120"/>
            <a:ext cx="665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7" name="PlaceHolder 2"/>
          <p:cNvSpPr/>
          <p:nvPr/>
        </p:nvSpPr>
        <p:spPr>
          <a:xfrm>
            <a:off x="540000" y="2340000"/>
            <a:ext cx="11337480" cy="19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The most important factor for a chemical change to occur is the presence of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 heat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 and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oxygen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Example: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      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The digestion of food inside the body.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17880" y="4754160"/>
            <a:ext cx="11561040" cy="4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You use heat and oxygen to digest the food into nutrients that can be absorbed by the body.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ontent Placeholder 10"/>
          <p:cNvSpPr/>
          <p:nvPr/>
        </p:nvSpPr>
        <p:spPr>
          <a:xfrm>
            <a:off x="900000" y="4320000"/>
            <a:ext cx="10615680" cy="7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 rot="21589200">
            <a:off x="359640" y="168120"/>
            <a:ext cx="665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60000" y="1440000"/>
            <a:ext cx="1169892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 </a:t>
            </a: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chemical change</a:t>
            </a: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 can also be observed in some simple activities you do at home, like when someone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bakes a cake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.</a:t>
            </a: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 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3532320" y="2520000"/>
            <a:ext cx="4032720" cy="287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ontent Placeholder 1"/>
          <p:cNvSpPr/>
          <p:nvPr/>
        </p:nvSpPr>
        <p:spPr>
          <a:xfrm>
            <a:off x="379080" y="1621800"/>
            <a:ext cx="10238400" cy="323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60000" y="180000"/>
            <a:ext cx="521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493200" y="1260000"/>
            <a:ext cx="11205720" cy="158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 process of baking cake in the oven is an example showing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heat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being absorbed by the combined ingredients of the cake. A chemical change occurred , resulting in the change in taste, color, and odor of the mixed ingredients after it is baked.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458280" y="2880000"/>
            <a:ext cx="11060640" cy="12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 chemical properties of the mixed ingredients of the cake can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no longer return to their original identity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because they form a new composition in the cake.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40000" y="4140000"/>
            <a:ext cx="10978920" cy="14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In a chemical change, the chemical properties of the new product or material cannot be separated by ordinary chemical means.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9"/>
          <p:cNvSpPr/>
          <p:nvPr/>
        </p:nvSpPr>
        <p:spPr>
          <a:xfrm>
            <a:off x="720000" y="1037520"/>
            <a:ext cx="9895680" cy="112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3"/>
          <p:cNvSpPr/>
          <p:nvPr/>
        </p:nvSpPr>
        <p:spPr>
          <a:xfrm>
            <a:off x="900360" y="2628360"/>
            <a:ext cx="9535680" cy="43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541440" y="1261440"/>
            <a:ext cx="11157480" cy="71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Heat is also involved in the chemical change of </a:t>
            </a:r>
            <a:r>
              <a:rPr b="1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combustible</a:t>
            </a: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 materials.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540000" y="1620000"/>
            <a:ext cx="11157120" cy="66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347400" y="299160"/>
            <a:ext cx="48715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425520" y="5040000"/>
            <a:ext cx="11093400" cy="9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652680" y="2160000"/>
            <a:ext cx="11226240" cy="121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Combustible materials are those that burn easily.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Examples:  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564560" y="3494520"/>
            <a:ext cx="7074360" cy="46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paper, dry leaves, dry wood, and cloth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6"/>
          <p:cNvSpPr/>
          <p:nvPr/>
        </p:nvSpPr>
        <p:spPr>
          <a:xfrm>
            <a:off x="541080" y="1477440"/>
            <a:ext cx="10976040" cy="427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360000" y="180000"/>
            <a:ext cx="611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540000" y="1325160"/>
            <a:ext cx="9898920" cy="83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Materials can also undergo a chemical change with the presence of </a:t>
            </a:r>
            <a:r>
              <a:rPr b="0" i="1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oxygen</a:t>
            </a: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€éÄæþ"/>
              </a:rPr>
              <a:t>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536400" y="2022840"/>
            <a:ext cx="10899000" cy="108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The combination of iron, water, carbon dioxide, and oxygen produces a new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substance called rust or iron oxide. Rust is a different material with different chemical properties from iron or oxygen.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541080" y="3420000"/>
            <a:ext cx="11157840" cy="16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 combination of iron, water, carbon dioxide, and oxygen produces a new substance called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rust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or iron oxide.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Rust is a different material with different chemical properties from iron or oxygen.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7"/>
          <p:cNvSpPr/>
          <p:nvPr/>
        </p:nvSpPr>
        <p:spPr>
          <a:xfrm>
            <a:off x="540000" y="1476360"/>
            <a:ext cx="10976040" cy="373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PlaceHolder 4"/>
          <p:cNvSpPr/>
          <p:nvPr/>
        </p:nvSpPr>
        <p:spPr>
          <a:xfrm>
            <a:off x="720000" y="1800000"/>
            <a:ext cx="10508760" cy="113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br/>
            <a:endParaRPr b="0" lang="en-PH" sz="1800" spc="-1" strike="noStrike">
              <a:latin typeface="Arial"/>
            </a:endParaRPr>
          </a:p>
        </p:txBody>
      </p:sp>
      <p:sp>
        <p:nvSpPr>
          <p:cNvPr id="153" name="PlaceHolder 5"/>
          <p:cNvSpPr/>
          <p:nvPr/>
        </p:nvSpPr>
        <p:spPr>
          <a:xfrm>
            <a:off x="648360" y="2818440"/>
            <a:ext cx="10508760" cy="113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br/>
            <a:br/>
            <a:br/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360000" y="180000"/>
            <a:ext cx="629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720000" y="1476360"/>
            <a:ext cx="10796040" cy="34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Aside from the presence of heat and oxygen, a chemical change can also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be observed in decaying materials like rotten household wastes. When decaying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materials pile up, you can observe the unpleasant odor around the area. The change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in smell or odor is evidence that new materials are formed from the decomposition of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 wastes.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360000" y="180000"/>
            <a:ext cx="719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540000" y="1061280"/>
            <a:ext cx="10257480" cy="14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Directions: List down five examples of chemical changes.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1. ____________________________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2. ____________________________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3. ____________________________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4. ____________________________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5. ____________________________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360000" y="180000"/>
            <a:ext cx="719892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Lato"/>
              </a:rPr>
              <a:t>Chemical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541800" y="1241280"/>
            <a:ext cx="10257480" cy="14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Directions: List down five examples of chemical changes.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1.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€éÄæþ"/>
                <a:ea typeface="DejaVu Sans"/>
              </a:rPr>
              <a:t>formation of rust in some metals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2.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€éÄæþ"/>
                <a:ea typeface="DejaVu Sans"/>
              </a:rPr>
              <a:t>cooking of food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3.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€éÄæþ"/>
                <a:ea typeface="DejaVu Sans"/>
              </a:rPr>
              <a:t>decomposition of left over food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4.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€éÄæþ"/>
                <a:ea typeface="DejaVu Sans"/>
              </a:rPr>
              <a:t>digestion of food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€éÄæþ"/>
                <a:ea typeface="DejaVu Sans"/>
              </a:rPr>
              <a:t>5.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€éÄæþ"/>
                <a:ea typeface="DejaVu Sans"/>
              </a:rPr>
              <a:t>burning of paper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2023-07-10T14:34:55Z</dcterms:modified>
  <cp:revision>108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