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 id="2147483660" r:id="rId2"/>
    <p:sldMasterId id="2147483672" r:id="rId3"/>
  </p:sldMasterIdLst>
  <p:notesMasterIdLst>
    <p:notesMasterId r:id="rId17"/>
  </p:notesMasterIdLst>
  <p:sldIdLst>
    <p:sldId id="256" r:id="rId4"/>
    <p:sldId id="269" r:id="rId5"/>
    <p:sldId id="277" r:id="rId6"/>
    <p:sldId id="270" r:id="rId7"/>
    <p:sldId id="271" r:id="rId8"/>
    <p:sldId id="278" r:id="rId9"/>
    <p:sldId id="279" r:id="rId10"/>
    <p:sldId id="275" r:id="rId11"/>
    <p:sldId id="280" r:id="rId12"/>
    <p:sldId id="282" r:id="rId13"/>
    <p:sldId id="283" r:id="rId14"/>
    <p:sldId id="284" r:id="rId15"/>
    <p:sldId id="262" r:id="rId1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9C0000"/>
    <a:srgbClr val="DE9000"/>
    <a:srgbClr val="F2CA2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8113"/>
    <p:restoredTop sz="93020"/>
  </p:normalViewPr>
  <p:slideViewPr>
    <p:cSldViewPr snapToGrid="0" snapToObjects="1">
      <p:cViewPr varScale="1">
        <p:scale>
          <a:sx n="86" d="100"/>
          <a:sy n="86" d="100"/>
        </p:scale>
        <p:origin x="224" y="125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presProps" Target="presProps.xml"/><Relationship Id="rId3" Type="http://schemas.openxmlformats.org/officeDocument/2006/relationships/slideMaster" Target="slideMasters/slideMaster3.xml"/><Relationship Id="rId21" Type="http://schemas.openxmlformats.org/officeDocument/2006/relationships/tableStyles" Target="tableStyles.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5" Type="http://schemas.openxmlformats.org/officeDocument/2006/relationships/slide" Target="slides/slide2.xml"/><Relationship Id="rId15" Type="http://schemas.openxmlformats.org/officeDocument/2006/relationships/slide" Target="slides/slide12.xml"/><Relationship Id="rId10" Type="http://schemas.openxmlformats.org/officeDocument/2006/relationships/slide" Target="slides/slide7.xml"/><Relationship Id="rId19" Type="http://schemas.openxmlformats.org/officeDocument/2006/relationships/viewProps" Target="viewProp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3B237C5-8472-414C-82E6-99FE7E8DADF6}" type="datetimeFigureOut">
              <a:rPr lang="en-US" smtClean="0"/>
              <a:t>3/27/23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EDA1108-CEFC-5D4D-9EB2-416F2139CAAE}" type="slidenum">
              <a:rPr lang="en-US" smtClean="0"/>
              <a:t>‹#›</a:t>
            </a:fld>
            <a:endParaRPr lang="en-US"/>
          </a:p>
        </p:txBody>
      </p:sp>
    </p:spTree>
    <p:extLst>
      <p:ext uri="{BB962C8B-B14F-4D97-AF65-F5344CB8AC3E}">
        <p14:creationId xmlns:p14="http://schemas.microsoft.com/office/powerpoint/2010/main" val="293281122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EDA1108-CEFC-5D4D-9EB2-416F2139CAAE}" type="slidenum">
              <a:rPr lang="en-US" smtClean="0"/>
              <a:t>2</a:t>
            </a:fld>
            <a:endParaRPr lang="en-US"/>
          </a:p>
        </p:txBody>
      </p:sp>
    </p:spTree>
    <p:extLst>
      <p:ext uri="{BB962C8B-B14F-4D97-AF65-F5344CB8AC3E}">
        <p14:creationId xmlns:p14="http://schemas.microsoft.com/office/powerpoint/2010/main" val="380858795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EDA1108-CEFC-5D4D-9EB2-416F2139CAAE}" type="slidenum">
              <a:rPr lang="en-US" smtClean="0"/>
              <a:t>11</a:t>
            </a:fld>
            <a:endParaRPr lang="en-US"/>
          </a:p>
        </p:txBody>
      </p:sp>
    </p:spTree>
    <p:extLst>
      <p:ext uri="{BB962C8B-B14F-4D97-AF65-F5344CB8AC3E}">
        <p14:creationId xmlns:p14="http://schemas.microsoft.com/office/powerpoint/2010/main" val="418640659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EDA1108-CEFC-5D4D-9EB2-416F2139CAAE}" type="slidenum">
              <a:rPr lang="en-US" smtClean="0"/>
              <a:t>12</a:t>
            </a:fld>
            <a:endParaRPr lang="en-US"/>
          </a:p>
        </p:txBody>
      </p:sp>
    </p:spTree>
    <p:extLst>
      <p:ext uri="{BB962C8B-B14F-4D97-AF65-F5344CB8AC3E}">
        <p14:creationId xmlns:p14="http://schemas.microsoft.com/office/powerpoint/2010/main" val="33788497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EDA1108-CEFC-5D4D-9EB2-416F2139CAAE}" type="slidenum">
              <a:rPr lang="en-US" smtClean="0"/>
              <a:t>3</a:t>
            </a:fld>
            <a:endParaRPr lang="en-US"/>
          </a:p>
        </p:txBody>
      </p:sp>
    </p:spTree>
    <p:extLst>
      <p:ext uri="{BB962C8B-B14F-4D97-AF65-F5344CB8AC3E}">
        <p14:creationId xmlns:p14="http://schemas.microsoft.com/office/powerpoint/2010/main" val="243988384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EDA1108-CEFC-5D4D-9EB2-416F2139CAAE}" type="slidenum">
              <a:rPr lang="en-US" smtClean="0"/>
              <a:t>4</a:t>
            </a:fld>
            <a:endParaRPr lang="en-US"/>
          </a:p>
        </p:txBody>
      </p:sp>
    </p:spTree>
    <p:extLst>
      <p:ext uri="{BB962C8B-B14F-4D97-AF65-F5344CB8AC3E}">
        <p14:creationId xmlns:p14="http://schemas.microsoft.com/office/powerpoint/2010/main" val="168458943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EDA1108-CEFC-5D4D-9EB2-416F2139CAAE}" type="slidenum">
              <a:rPr lang="en-US" smtClean="0"/>
              <a:t>5</a:t>
            </a:fld>
            <a:endParaRPr lang="en-US"/>
          </a:p>
        </p:txBody>
      </p:sp>
    </p:spTree>
    <p:extLst>
      <p:ext uri="{BB962C8B-B14F-4D97-AF65-F5344CB8AC3E}">
        <p14:creationId xmlns:p14="http://schemas.microsoft.com/office/powerpoint/2010/main" val="261271275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EDA1108-CEFC-5D4D-9EB2-416F2139CAAE}" type="slidenum">
              <a:rPr lang="en-US" smtClean="0"/>
              <a:t>6</a:t>
            </a:fld>
            <a:endParaRPr lang="en-US"/>
          </a:p>
        </p:txBody>
      </p:sp>
    </p:spTree>
    <p:extLst>
      <p:ext uri="{BB962C8B-B14F-4D97-AF65-F5344CB8AC3E}">
        <p14:creationId xmlns:p14="http://schemas.microsoft.com/office/powerpoint/2010/main" val="283926431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EDA1108-CEFC-5D4D-9EB2-416F2139CAAE}" type="slidenum">
              <a:rPr lang="en-US" smtClean="0"/>
              <a:t>7</a:t>
            </a:fld>
            <a:endParaRPr lang="en-US"/>
          </a:p>
        </p:txBody>
      </p:sp>
    </p:spTree>
    <p:extLst>
      <p:ext uri="{BB962C8B-B14F-4D97-AF65-F5344CB8AC3E}">
        <p14:creationId xmlns:p14="http://schemas.microsoft.com/office/powerpoint/2010/main" val="164524785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EDA1108-CEFC-5D4D-9EB2-416F2139CAAE}" type="slidenum">
              <a:rPr lang="en-US" smtClean="0"/>
              <a:t>8</a:t>
            </a:fld>
            <a:endParaRPr lang="en-US"/>
          </a:p>
        </p:txBody>
      </p:sp>
    </p:spTree>
    <p:extLst>
      <p:ext uri="{BB962C8B-B14F-4D97-AF65-F5344CB8AC3E}">
        <p14:creationId xmlns:p14="http://schemas.microsoft.com/office/powerpoint/2010/main" val="205379436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EDA1108-CEFC-5D4D-9EB2-416F2139CAAE}" type="slidenum">
              <a:rPr lang="en-US" smtClean="0"/>
              <a:t>9</a:t>
            </a:fld>
            <a:endParaRPr lang="en-US"/>
          </a:p>
        </p:txBody>
      </p:sp>
    </p:spTree>
    <p:extLst>
      <p:ext uri="{BB962C8B-B14F-4D97-AF65-F5344CB8AC3E}">
        <p14:creationId xmlns:p14="http://schemas.microsoft.com/office/powerpoint/2010/main" val="25650689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EDA1108-CEFC-5D4D-9EB2-416F2139CAAE}" type="slidenum">
              <a:rPr lang="en-US" smtClean="0"/>
              <a:t>10</a:t>
            </a:fld>
            <a:endParaRPr lang="en-US"/>
          </a:p>
        </p:txBody>
      </p:sp>
    </p:spTree>
    <p:extLst>
      <p:ext uri="{BB962C8B-B14F-4D97-AF65-F5344CB8AC3E}">
        <p14:creationId xmlns:p14="http://schemas.microsoft.com/office/powerpoint/2010/main" val="145383564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1FB899-220F-D644-A02F-3C0A591CFF58}"/>
              </a:ext>
            </a:extLst>
          </p:cNvPr>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A3E574E8-EBE5-204B-86B6-6542A84D0E80}"/>
              </a:ext>
            </a:extLst>
          </p:cNvPr>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2A035C4B-3BF6-C942-928A-00E8CAC23187}"/>
              </a:ext>
            </a:extLst>
          </p:cNvPr>
          <p:cNvSpPr>
            <a:spLocks noGrp="1"/>
          </p:cNvSpPr>
          <p:nvPr>
            <p:ph type="dt" sz="half" idx="10"/>
          </p:nvPr>
        </p:nvSpPr>
        <p:spPr>
          <a:xfrm>
            <a:off x="838200" y="6356350"/>
            <a:ext cx="2743200" cy="365125"/>
          </a:xfrm>
          <a:prstGeom prst="rect">
            <a:avLst/>
          </a:prstGeom>
        </p:spPr>
        <p:txBody>
          <a:bodyPr/>
          <a:lstStyle/>
          <a:p>
            <a:fld id="{43BB3AEF-DA6F-754A-9036-D7A71372F8FC}" type="datetimeFigureOut">
              <a:rPr lang="en-US" smtClean="0"/>
              <a:t>3/27/23</a:t>
            </a:fld>
            <a:endParaRPr lang="en-US"/>
          </a:p>
        </p:txBody>
      </p:sp>
      <p:sp>
        <p:nvSpPr>
          <p:cNvPr id="5" name="Footer Placeholder 4">
            <a:extLst>
              <a:ext uri="{FF2B5EF4-FFF2-40B4-BE49-F238E27FC236}">
                <a16:creationId xmlns:a16="http://schemas.microsoft.com/office/drawing/2014/main" id="{0CD82DB0-94EB-FA4B-8785-0BA6F3077C1F}"/>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F155BF44-F5E9-1B4C-ABC8-7B0C32596587}"/>
              </a:ext>
            </a:extLst>
          </p:cNvPr>
          <p:cNvSpPr>
            <a:spLocks noGrp="1"/>
          </p:cNvSpPr>
          <p:nvPr>
            <p:ph type="sldNum" sz="quarter" idx="12"/>
          </p:nvPr>
        </p:nvSpPr>
        <p:spPr>
          <a:xfrm>
            <a:off x="8610600" y="6356350"/>
            <a:ext cx="2743200" cy="365125"/>
          </a:xfrm>
          <a:prstGeom prst="rect">
            <a:avLst/>
          </a:prstGeom>
        </p:spPr>
        <p:txBody>
          <a:bodyPr/>
          <a:lstStyle/>
          <a:p>
            <a:fld id="{BC499B43-CF86-4C4B-9D2F-A897A051D811}" type="slidenum">
              <a:rPr lang="en-US" smtClean="0"/>
              <a:t>‹#›</a:t>
            </a:fld>
            <a:endParaRPr lang="en-US"/>
          </a:p>
        </p:txBody>
      </p:sp>
    </p:spTree>
    <p:extLst>
      <p:ext uri="{BB962C8B-B14F-4D97-AF65-F5344CB8AC3E}">
        <p14:creationId xmlns:p14="http://schemas.microsoft.com/office/powerpoint/2010/main" val="291178274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C0C574-4E73-4847-AEC3-1CDB4B441E08}"/>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CEC626C5-3958-544F-9308-0CC731F3E31F}"/>
              </a:ext>
            </a:extLst>
          </p:cNvPr>
          <p:cNvSpPr>
            <a:spLocks noGrp="1"/>
          </p:cNvSpPr>
          <p:nvPr>
            <p:ph type="body" orient="vert" idx="1"/>
          </p:nvPr>
        </p:nvSpPr>
        <p:spPr>
          <a:xfrm>
            <a:off x="838200" y="1825625"/>
            <a:ext cx="10515600" cy="4155297"/>
          </a:xfrm>
          <a:prstGeom prst="rect">
            <a:avLst/>
          </a:prstGeo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B475274-C687-E14B-B662-3BEB2692540D}"/>
              </a:ext>
            </a:extLst>
          </p:cNvPr>
          <p:cNvSpPr>
            <a:spLocks noGrp="1"/>
          </p:cNvSpPr>
          <p:nvPr>
            <p:ph type="dt" sz="half" idx="10"/>
          </p:nvPr>
        </p:nvSpPr>
        <p:spPr>
          <a:xfrm>
            <a:off x="838200" y="6356350"/>
            <a:ext cx="2743200" cy="365125"/>
          </a:xfrm>
          <a:prstGeom prst="rect">
            <a:avLst/>
          </a:prstGeom>
        </p:spPr>
        <p:txBody>
          <a:bodyPr/>
          <a:lstStyle/>
          <a:p>
            <a:fld id="{43BB3AEF-DA6F-754A-9036-D7A71372F8FC}" type="datetimeFigureOut">
              <a:rPr lang="en-US" smtClean="0"/>
              <a:t>3/27/23</a:t>
            </a:fld>
            <a:endParaRPr lang="en-US"/>
          </a:p>
        </p:txBody>
      </p:sp>
      <p:sp>
        <p:nvSpPr>
          <p:cNvPr id="5" name="Footer Placeholder 4">
            <a:extLst>
              <a:ext uri="{FF2B5EF4-FFF2-40B4-BE49-F238E27FC236}">
                <a16:creationId xmlns:a16="http://schemas.microsoft.com/office/drawing/2014/main" id="{BACB72A6-7EC9-7F42-B79E-803697C8EB6C}"/>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08309A86-952E-7348-92EA-A86F9974DD71}"/>
              </a:ext>
            </a:extLst>
          </p:cNvPr>
          <p:cNvSpPr>
            <a:spLocks noGrp="1"/>
          </p:cNvSpPr>
          <p:nvPr>
            <p:ph type="sldNum" sz="quarter" idx="12"/>
          </p:nvPr>
        </p:nvSpPr>
        <p:spPr>
          <a:xfrm>
            <a:off x="8610600" y="6356350"/>
            <a:ext cx="2743200" cy="365125"/>
          </a:xfrm>
          <a:prstGeom prst="rect">
            <a:avLst/>
          </a:prstGeom>
        </p:spPr>
        <p:txBody>
          <a:bodyPr/>
          <a:lstStyle/>
          <a:p>
            <a:fld id="{BC499B43-CF86-4C4B-9D2F-A897A051D811}" type="slidenum">
              <a:rPr lang="en-US" smtClean="0"/>
              <a:t>‹#›</a:t>
            </a:fld>
            <a:endParaRPr lang="en-US"/>
          </a:p>
        </p:txBody>
      </p:sp>
    </p:spTree>
    <p:extLst>
      <p:ext uri="{BB962C8B-B14F-4D97-AF65-F5344CB8AC3E}">
        <p14:creationId xmlns:p14="http://schemas.microsoft.com/office/powerpoint/2010/main" val="117475722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5A003979-0BB7-8641-85BC-9A074EC7EFAE}"/>
              </a:ext>
            </a:extLst>
          </p:cNvPr>
          <p:cNvSpPr>
            <a:spLocks noGrp="1"/>
          </p:cNvSpPr>
          <p:nvPr>
            <p:ph type="title" orient="vert"/>
          </p:nvPr>
        </p:nvSpPr>
        <p:spPr>
          <a:xfrm>
            <a:off x="8724900" y="365125"/>
            <a:ext cx="2628900" cy="5811838"/>
          </a:xfrm>
          <a:prstGeom prst="rect">
            <a:avLst/>
          </a:prstGeo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015B1912-0D0E-EF48-9242-54CE8B7E6063}"/>
              </a:ext>
            </a:extLst>
          </p:cNvPr>
          <p:cNvSpPr>
            <a:spLocks noGrp="1"/>
          </p:cNvSpPr>
          <p:nvPr>
            <p:ph type="body" orient="vert" idx="1"/>
          </p:nvPr>
        </p:nvSpPr>
        <p:spPr>
          <a:xfrm>
            <a:off x="838200" y="365125"/>
            <a:ext cx="7734300" cy="5811838"/>
          </a:xfrm>
          <a:prstGeom prst="rect">
            <a:avLst/>
          </a:prstGeo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A69FA51-D306-934B-9C55-282BA3959A18}"/>
              </a:ext>
            </a:extLst>
          </p:cNvPr>
          <p:cNvSpPr>
            <a:spLocks noGrp="1"/>
          </p:cNvSpPr>
          <p:nvPr>
            <p:ph type="dt" sz="half" idx="10"/>
          </p:nvPr>
        </p:nvSpPr>
        <p:spPr>
          <a:xfrm>
            <a:off x="838200" y="6356350"/>
            <a:ext cx="2743200" cy="365125"/>
          </a:xfrm>
          <a:prstGeom prst="rect">
            <a:avLst/>
          </a:prstGeom>
        </p:spPr>
        <p:txBody>
          <a:bodyPr/>
          <a:lstStyle/>
          <a:p>
            <a:fld id="{43BB3AEF-DA6F-754A-9036-D7A71372F8FC}" type="datetimeFigureOut">
              <a:rPr lang="en-US" smtClean="0"/>
              <a:t>3/27/23</a:t>
            </a:fld>
            <a:endParaRPr lang="en-US"/>
          </a:p>
        </p:txBody>
      </p:sp>
      <p:sp>
        <p:nvSpPr>
          <p:cNvPr id="5" name="Footer Placeholder 4">
            <a:extLst>
              <a:ext uri="{FF2B5EF4-FFF2-40B4-BE49-F238E27FC236}">
                <a16:creationId xmlns:a16="http://schemas.microsoft.com/office/drawing/2014/main" id="{6B2195C6-E1BF-A942-B64A-5B6485B59CD4}"/>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5A6A32A8-9DA5-4B4D-BADE-EFA36ED471B7}"/>
              </a:ext>
            </a:extLst>
          </p:cNvPr>
          <p:cNvSpPr>
            <a:spLocks noGrp="1"/>
          </p:cNvSpPr>
          <p:nvPr>
            <p:ph type="sldNum" sz="quarter" idx="12"/>
          </p:nvPr>
        </p:nvSpPr>
        <p:spPr>
          <a:xfrm>
            <a:off x="8610600" y="6356350"/>
            <a:ext cx="2743200" cy="365125"/>
          </a:xfrm>
          <a:prstGeom prst="rect">
            <a:avLst/>
          </a:prstGeom>
        </p:spPr>
        <p:txBody>
          <a:bodyPr/>
          <a:lstStyle/>
          <a:p>
            <a:fld id="{BC499B43-CF86-4C4B-9D2F-A897A051D811}" type="slidenum">
              <a:rPr lang="en-US" smtClean="0"/>
              <a:t>‹#›</a:t>
            </a:fld>
            <a:endParaRPr lang="en-US"/>
          </a:p>
        </p:txBody>
      </p:sp>
    </p:spTree>
    <p:extLst>
      <p:ext uri="{BB962C8B-B14F-4D97-AF65-F5344CB8AC3E}">
        <p14:creationId xmlns:p14="http://schemas.microsoft.com/office/powerpoint/2010/main" val="236643518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5FD9E4-94FC-A747-B72A-F6E146CFE3F3}"/>
              </a:ext>
            </a:extLst>
          </p:cNvPr>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695DF18B-DF3D-CE4E-8773-91A9659BF874}"/>
              </a:ext>
            </a:extLst>
          </p:cNvPr>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0D2EC475-8CBA-2C40-9457-9BADFD7B3297}"/>
              </a:ext>
            </a:extLst>
          </p:cNvPr>
          <p:cNvSpPr>
            <a:spLocks noGrp="1"/>
          </p:cNvSpPr>
          <p:nvPr>
            <p:ph type="dt" sz="half" idx="10"/>
          </p:nvPr>
        </p:nvSpPr>
        <p:spPr/>
        <p:txBody>
          <a:bodyPr/>
          <a:lstStyle/>
          <a:p>
            <a:fld id="{CEA78B72-6520-7C48-9EC9-C3366CDF2022}" type="datetimeFigureOut">
              <a:rPr lang="en-US" smtClean="0"/>
              <a:t>3/27/23</a:t>
            </a:fld>
            <a:endParaRPr lang="en-US"/>
          </a:p>
        </p:txBody>
      </p:sp>
      <p:sp>
        <p:nvSpPr>
          <p:cNvPr id="5" name="Footer Placeholder 4">
            <a:extLst>
              <a:ext uri="{FF2B5EF4-FFF2-40B4-BE49-F238E27FC236}">
                <a16:creationId xmlns:a16="http://schemas.microsoft.com/office/drawing/2014/main" id="{6330CC0A-3107-B74D-A5E7-B394E3AA1FA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4F766CC-3AE2-3E48-A047-AB39563BBF98}"/>
              </a:ext>
            </a:extLst>
          </p:cNvPr>
          <p:cNvSpPr>
            <a:spLocks noGrp="1"/>
          </p:cNvSpPr>
          <p:nvPr>
            <p:ph type="sldNum" sz="quarter" idx="12"/>
          </p:nvPr>
        </p:nvSpPr>
        <p:spPr/>
        <p:txBody>
          <a:bodyPr/>
          <a:lstStyle/>
          <a:p>
            <a:fld id="{A51EE7E8-58BE-694D-B916-CD3E98271B6F}" type="slidenum">
              <a:rPr lang="en-US" smtClean="0"/>
              <a:t>‹#›</a:t>
            </a:fld>
            <a:endParaRPr lang="en-US" dirty="0"/>
          </a:p>
        </p:txBody>
      </p:sp>
    </p:spTree>
    <p:extLst>
      <p:ext uri="{BB962C8B-B14F-4D97-AF65-F5344CB8AC3E}">
        <p14:creationId xmlns:p14="http://schemas.microsoft.com/office/powerpoint/2010/main" val="246870615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8CF1D1-52DE-BA41-826D-76E2F682892E}"/>
              </a:ext>
            </a:extLst>
          </p:cNvPr>
          <p:cNvSpPr>
            <a:spLocks noGrp="1"/>
          </p:cNvSpPr>
          <p:nvPr>
            <p:ph type="title"/>
          </p:nvPr>
        </p:nvSpPr>
        <p:spPr>
          <a:xfrm>
            <a:off x="838200" y="365125"/>
            <a:ext cx="10515600" cy="1325563"/>
          </a:xfrm>
          <a:prstGeom prst="rect">
            <a:avLst/>
          </a:prstGeom>
        </p:spPr>
        <p:txBody>
          <a:bodyPr>
            <a:normAutofit/>
          </a:bodyPr>
          <a:lstStyle>
            <a:lvl1pPr>
              <a:defRPr sz="3600"/>
            </a:lvl1pPr>
          </a:lstStyle>
          <a:p>
            <a:r>
              <a:rPr lang="en-US" dirty="0"/>
              <a:t>Click to edit Master title style</a:t>
            </a:r>
          </a:p>
        </p:txBody>
      </p:sp>
      <p:sp>
        <p:nvSpPr>
          <p:cNvPr id="3" name="Content Placeholder 2">
            <a:extLst>
              <a:ext uri="{FF2B5EF4-FFF2-40B4-BE49-F238E27FC236}">
                <a16:creationId xmlns:a16="http://schemas.microsoft.com/office/drawing/2014/main" id="{8611B595-C087-BC49-9F02-F3B713EF24EE}"/>
              </a:ext>
            </a:extLst>
          </p:cNvPr>
          <p:cNvSpPr>
            <a:spLocks noGrp="1"/>
          </p:cNvSpPr>
          <p:nvPr>
            <p:ph idx="1"/>
          </p:nvPr>
        </p:nvSpPr>
        <p:spPr>
          <a:xfrm>
            <a:off x="838200" y="1825625"/>
            <a:ext cx="10515600" cy="4351338"/>
          </a:xfrm>
          <a:prstGeom prst="rect">
            <a:avLst/>
          </a:prstGeom>
        </p:spPr>
        <p:txBody>
          <a:bodyPr>
            <a:normAutofit/>
          </a:bodyPr>
          <a:lstStyle>
            <a:lvl1pPr>
              <a:defRPr sz="2800"/>
            </a:lvl1pPr>
            <a:lvl2pPr>
              <a:defRPr sz="2800"/>
            </a:lvl2pPr>
            <a:lvl3pPr>
              <a:defRPr sz="2800"/>
            </a:lvl3pPr>
            <a:lvl4pPr>
              <a:defRPr sz="2800"/>
            </a:lvl4pPr>
            <a:lvl5pPr>
              <a:defRPr sz="28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C5D1AA79-5FB7-9C4E-9F06-36B78400019A}"/>
              </a:ext>
            </a:extLst>
          </p:cNvPr>
          <p:cNvSpPr>
            <a:spLocks noGrp="1"/>
          </p:cNvSpPr>
          <p:nvPr>
            <p:ph type="dt" sz="half" idx="10"/>
          </p:nvPr>
        </p:nvSpPr>
        <p:spPr/>
        <p:txBody>
          <a:bodyPr/>
          <a:lstStyle/>
          <a:p>
            <a:fld id="{CEA78B72-6520-7C48-9EC9-C3366CDF2022}" type="datetimeFigureOut">
              <a:rPr lang="en-US" smtClean="0"/>
              <a:t>3/27/23</a:t>
            </a:fld>
            <a:endParaRPr lang="en-US"/>
          </a:p>
        </p:txBody>
      </p:sp>
      <p:sp>
        <p:nvSpPr>
          <p:cNvPr id="5" name="Footer Placeholder 4">
            <a:extLst>
              <a:ext uri="{FF2B5EF4-FFF2-40B4-BE49-F238E27FC236}">
                <a16:creationId xmlns:a16="http://schemas.microsoft.com/office/drawing/2014/main" id="{CCA3962C-74F2-F946-9029-A1A9EE1E45B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549F7BF-1C4F-B54F-A381-7439F01CB0F5}"/>
              </a:ext>
            </a:extLst>
          </p:cNvPr>
          <p:cNvSpPr>
            <a:spLocks noGrp="1"/>
          </p:cNvSpPr>
          <p:nvPr>
            <p:ph type="sldNum" sz="quarter" idx="12"/>
          </p:nvPr>
        </p:nvSpPr>
        <p:spPr/>
        <p:txBody>
          <a:bodyPr/>
          <a:lstStyle/>
          <a:p>
            <a:fld id="{A51EE7E8-58BE-694D-B916-CD3E98271B6F}" type="slidenum">
              <a:rPr lang="en-US" smtClean="0"/>
              <a:t>‹#›</a:t>
            </a:fld>
            <a:endParaRPr lang="en-US"/>
          </a:p>
        </p:txBody>
      </p:sp>
    </p:spTree>
    <p:extLst>
      <p:ext uri="{BB962C8B-B14F-4D97-AF65-F5344CB8AC3E}">
        <p14:creationId xmlns:p14="http://schemas.microsoft.com/office/powerpoint/2010/main" val="14104267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362FC8-5829-3145-9294-4520F0DA8725}"/>
              </a:ext>
            </a:extLst>
          </p:cNvPr>
          <p:cNvSpPr>
            <a:spLocks noGrp="1"/>
          </p:cNvSpPr>
          <p:nvPr>
            <p:ph type="title"/>
          </p:nvPr>
        </p:nvSpPr>
        <p:spPr>
          <a:xfrm>
            <a:off x="831850" y="1709738"/>
            <a:ext cx="10515600" cy="2852737"/>
          </a:xfrm>
          <a:prstGeom prst="rect">
            <a:avLst/>
          </a:prstGeo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4831DD0A-0D8C-284D-8E1F-AE055220E1C8}"/>
              </a:ext>
            </a:extLst>
          </p:cNvPr>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FACFC86D-FF8B-4143-9D1D-339A27A116BC}"/>
              </a:ext>
            </a:extLst>
          </p:cNvPr>
          <p:cNvSpPr>
            <a:spLocks noGrp="1"/>
          </p:cNvSpPr>
          <p:nvPr>
            <p:ph type="dt" sz="half" idx="10"/>
          </p:nvPr>
        </p:nvSpPr>
        <p:spPr/>
        <p:txBody>
          <a:bodyPr/>
          <a:lstStyle/>
          <a:p>
            <a:fld id="{CEA78B72-6520-7C48-9EC9-C3366CDF2022}" type="datetimeFigureOut">
              <a:rPr lang="en-US" smtClean="0"/>
              <a:t>3/27/23</a:t>
            </a:fld>
            <a:endParaRPr lang="en-US"/>
          </a:p>
        </p:txBody>
      </p:sp>
      <p:sp>
        <p:nvSpPr>
          <p:cNvPr id="5" name="Footer Placeholder 4">
            <a:extLst>
              <a:ext uri="{FF2B5EF4-FFF2-40B4-BE49-F238E27FC236}">
                <a16:creationId xmlns:a16="http://schemas.microsoft.com/office/drawing/2014/main" id="{4A613577-F423-754C-BACF-D4A5333D004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BF4629C-2E2E-0548-B7E5-3ECE01CA1168}"/>
              </a:ext>
            </a:extLst>
          </p:cNvPr>
          <p:cNvSpPr>
            <a:spLocks noGrp="1"/>
          </p:cNvSpPr>
          <p:nvPr>
            <p:ph type="sldNum" sz="quarter" idx="12"/>
          </p:nvPr>
        </p:nvSpPr>
        <p:spPr/>
        <p:txBody>
          <a:bodyPr/>
          <a:lstStyle/>
          <a:p>
            <a:fld id="{A51EE7E8-58BE-694D-B916-CD3E98271B6F}" type="slidenum">
              <a:rPr lang="en-US" smtClean="0"/>
              <a:t>‹#›</a:t>
            </a:fld>
            <a:endParaRPr lang="en-US"/>
          </a:p>
        </p:txBody>
      </p:sp>
    </p:spTree>
    <p:extLst>
      <p:ext uri="{BB962C8B-B14F-4D97-AF65-F5344CB8AC3E}">
        <p14:creationId xmlns:p14="http://schemas.microsoft.com/office/powerpoint/2010/main" val="13049101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9FD996-6E92-8446-90BD-EA5D03007521}"/>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id="{80142BB0-90B1-2B4F-9338-4019C5124447}"/>
              </a:ext>
            </a:extLst>
          </p:cNvPr>
          <p:cNvSpPr>
            <a:spLocks noGrp="1"/>
          </p:cNvSpPr>
          <p:nvPr>
            <p:ph sz="half" idx="1"/>
          </p:nvPr>
        </p:nvSpPr>
        <p:spPr>
          <a:xfrm>
            <a:off x="838200" y="1825625"/>
            <a:ext cx="5181600" cy="435133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5A91D7C2-21EB-0445-9208-5AC93D2375C0}"/>
              </a:ext>
            </a:extLst>
          </p:cNvPr>
          <p:cNvSpPr>
            <a:spLocks noGrp="1"/>
          </p:cNvSpPr>
          <p:nvPr>
            <p:ph sz="half" idx="2"/>
          </p:nvPr>
        </p:nvSpPr>
        <p:spPr>
          <a:xfrm>
            <a:off x="6172200" y="1825625"/>
            <a:ext cx="5181600" cy="435133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65559C60-DCAF-8F45-8964-640466F0B222}"/>
              </a:ext>
            </a:extLst>
          </p:cNvPr>
          <p:cNvSpPr>
            <a:spLocks noGrp="1"/>
          </p:cNvSpPr>
          <p:nvPr>
            <p:ph type="dt" sz="half" idx="10"/>
          </p:nvPr>
        </p:nvSpPr>
        <p:spPr/>
        <p:txBody>
          <a:bodyPr/>
          <a:lstStyle/>
          <a:p>
            <a:fld id="{CEA78B72-6520-7C48-9EC9-C3366CDF2022}" type="datetimeFigureOut">
              <a:rPr lang="en-US" smtClean="0"/>
              <a:t>3/27/23</a:t>
            </a:fld>
            <a:endParaRPr lang="en-US"/>
          </a:p>
        </p:txBody>
      </p:sp>
      <p:sp>
        <p:nvSpPr>
          <p:cNvPr id="6" name="Footer Placeholder 5">
            <a:extLst>
              <a:ext uri="{FF2B5EF4-FFF2-40B4-BE49-F238E27FC236}">
                <a16:creationId xmlns:a16="http://schemas.microsoft.com/office/drawing/2014/main" id="{27FAE303-FEC8-824F-BF74-28254736625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429BFF4-B444-D748-AD1F-DCDD73558013}"/>
              </a:ext>
            </a:extLst>
          </p:cNvPr>
          <p:cNvSpPr>
            <a:spLocks noGrp="1"/>
          </p:cNvSpPr>
          <p:nvPr>
            <p:ph type="sldNum" sz="quarter" idx="12"/>
          </p:nvPr>
        </p:nvSpPr>
        <p:spPr/>
        <p:txBody>
          <a:bodyPr/>
          <a:lstStyle/>
          <a:p>
            <a:fld id="{A51EE7E8-58BE-694D-B916-CD3E98271B6F}" type="slidenum">
              <a:rPr lang="en-US" smtClean="0"/>
              <a:t>‹#›</a:t>
            </a:fld>
            <a:endParaRPr lang="en-US"/>
          </a:p>
        </p:txBody>
      </p:sp>
    </p:spTree>
    <p:extLst>
      <p:ext uri="{BB962C8B-B14F-4D97-AF65-F5344CB8AC3E}">
        <p14:creationId xmlns:p14="http://schemas.microsoft.com/office/powerpoint/2010/main" val="168290850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AFFBEE-C9ED-4148-B282-343AC2EC9858}"/>
              </a:ext>
            </a:extLst>
          </p:cNvPr>
          <p:cNvSpPr>
            <a:spLocks noGrp="1"/>
          </p:cNvSpPr>
          <p:nvPr>
            <p:ph type="title"/>
          </p:nvPr>
        </p:nvSpPr>
        <p:spPr>
          <a:xfrm>
            <a:off x="839788" y="365125"/>
            <a:ext cx="10515600" cy="1325563"/>
          </a:xfrm>
          <a:prstGeom prst="rect">
            <a:avLst/>
          </a:prstGeom>
        </p:spPr>
        <p:txBody>
          <a:bodyPr/>
          <a:lstStyle/>
          <a:p>
            <a:r>
              <a:rPr lang="en-US"/>
              <a:t>Click to edit Master title style</a:t>
            </a:r>
          </a:p>
        </p:txBody>
      </p:sp>
      <p:sp>
        <p:nvSpPr>
          <p:cNvPr id="3" name="Text Placeholder 2">
            <a:extLst>
              <a:ext uri="{FF2B5EF4-FFF2-40B4-BE49-F238E27FC236}">
                <a16:creationId xmlns:a16="http://schemas.microsoft.com/office/drawing/2014/main" id="{CD03DC5D-CF69-9E4F-8900-CDF825BBF015}"/>
              </a:ext>
            </a:extLst>
          </p:cNvPr>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9FFCF518-9D9B-1C4E-AF76-A5BA9924D6E0}"/>
              </a:ext>
            </a:extLst>
          </p:cNvPr>
          <p:cNvSpPr>
            <a:spLocks noGrp="1"/>
          </p:cNvSpPr>
          <p:nvPr>
            <p:ph sz="half" idx="2"/>
          </p:nvPr>
        </p:nvSpPr>
        <p:spPr>
          <a:xfrm>
            <a:off x="839788" y="2505075"/>
            <a:ext cx="5157787" cy="368458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238DD7CB-79D9-254C-A236-895B5B36A640}"/>
              </a:ext>
            </a:extLst>
          </p:cNvPr>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3277415D-88BC-C244-8AB6-00A216D2F56C}"/>
              </a:ext>
            </a:extLst>
          </p:cNvPr>
          <p:cNvSpPr>
            <a:spLocks noGrp="1"/>
          </p:cNvSpPr>
          <p:nvPr>
            <p:ph sz="quarter" idx="4"/>
          </p:nvPr>
        </p:nvSpPr>
        <p:spPr>
          <a:xfrm>
            <a:off x="6172200" y="2505075"/>
            <a:ext cx="5183188" cy="368458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715E8A28-B9EB-4443-BC97-830498B7425C}"/>
              </a:ext>
            </a:extLst>
          </p:cNvPr>
          <p:cNvSpPr>
            <a:spLocks noGrp="1"/>
          </p:cNvSpPr>
          <p:nvPr>
            <p:ph type="dt" sz="half" idx="10"/>
          </p:nvPr>
        </p:nvSpPr>
        <p:spPr/>
        <p:txBody>
          <a:bodyPr/>
          <a:lstStyle/>
          <a:p>
            <a:fld id="{CEA78B72-6520-7C48-9EC9-C3366CDF2022}" type="datetimeFigureOut">
              <a:rPr lang="en-US" smtClean="0"/>
              <a:t>3/27/23</a:t>
            </a:fld>
            <a:endParaRPr lang="en-US"/>
          </a:p>
        </p:txBody>
      </p:sp>
      <p:sp>
        <p:nvSpPr>
          <p:cNvPr id="8" name="Footer Placeholder 7">
            <a:extLst>
              <a:ext uri="{FF2B5EF4-FFF2-40B4-BE49-F238E27FC236}">
                <a16:creationId xmlns:a16="http://schemas.microsoft.com/office/drawing/2014/main" id="{0B94F270-1DDC-0C46-846F-E1CBD4F3A667}"/>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AB6D67AF-38E0-6C45-BC35-B603692730E1}"/>
              </a:ext>
            </a:extLst>
          </p:cNvPr>
          <p:cNvSpPr>
            <a:spLocks noGrp="1"/>
          </p:cNvSpPr>
          <p:nvPr>
            <p:ph type="sldNum" sz="quarter" idx="12"/>
          </p:nvPr>
        </p:nvSpPr>
        <p:spPr/>
        <p:txBody>
          <a:bodyPr/>
          <a:lstStyle/>
          <a:p>
            <a:fld id="{A51EE7E8-58BE-694D-B916-CD3E98271B6F}" type="slidenum">
              <a:rPr lang="en-US" smtClean="0"/>
              <a:t>‹#›</a:t>
            </a:fld>
            <a:endParaRPr lang="en-US"/>
          </a:p>
        </p:txBody>
      </p:sp>
    </p:spTree>
    <p:extLst>
      <p:ext uri="{BB962C8B-B14F-4D97-AF65-F5344CB8AC3E}">
        <p14:creationId xmlns:p14="http://schemas.microsoft.com/office/powerpoint/2010/main" val="186704998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DF32BF-E20C-324D-BCDD-28DA53422834}"/>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Date Placeholder 2">
            <a:extLst>
              <a:ext uri="{FF2B5EF4-FFF2-40B4-BE49-F238E27FC236}">
                <a16:creationId xmlns:a16="http://schemas.microsoft.com/office/drawing/2014/main" id="{9F181271-1B7B-4745-A39B-D53568FEECBF}"/>
              </a:ext>
            </a:extLst>
          </p:cNvPr>
          <p:cNvSpPr>
            <a:spLocks noGrp="1"/>
          </p:cNvSpPr>
          <p:nvPr>
            <p:ph type="dt" sz="half" idx="10"/>
          </p:nvPr>
        </p:nvSpPr>
        <p:spPr/>
        <p:txBody>
          <a:bodyPr/>
          <a:lstStyle/>
          <a:p>
            <a:fld id="{CEA78B72-6520-7C48-9EC9-C3366CDF2022}" type="datetimeFigureOut">
              <a:rPr lang="en-US" smtClean="0"/>
              <a:t>3/27/23</a:t>
            </a:fld>
            <a:endParaRPr lang="en-US"/>
          </a:p>
        </p:txBody>
      </p:sp>
      <p:sp>
        <p:nvSpPr>
          <p:cNvPr id="4" name="Footer Placeholder 3">
            <a:extLst>
              <a:ext uri="{FF2B5EF4-FFF2-40B4-BE49-F238E27FC236}">
                <a16:creationId xmlns:a16="http://schemas.microsoft.com/office/drawing/2014/main" id="{F8552EBD-E2C2-8C43-8438-0C73A79E425F}"/>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BBD5CA70-A297-DE49-B931-88F5C49F8D23}"/>
              </a:ext>
            </a:extLst>
          </p:cNvPr>
          <p:cNvSpPr>
            <a:spLocks noGrp="1"/>
          </p:cNvSpPr>
          <p:nvPr>
            <p:ph type="sldNum" sz="quarter" idx="12"/>
          </p:nvPr>
        </p:nvSpPr>
        <p:spPr/>
        <p:txBody>
          <a:bodyPr/>
          <a:lstStyle/>
          <a:p>
            <a:fld id="{A51EE7E8-58BE-694D-B916-CD3E98271B6F}" type="slidenum">
              <a:rPr lang="en-US" smtClean="0"/>
              <a:t>‹#›</a:t>
            </a:fld>
            <a:endParaRPr lang="en-US"/>
          </a:p>
        </p:txBody>
      </p:sp>
    </p:spTree>
    <p:extLst>
      <p:ext uri="{BB962C8B-B14F-4D97-AF65-F5344CB8AC3E}">
        <p14:creationId xmlns:p14="http://schemas.microsoft.com/office/powerpoint/2010/main" val="255977454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F59985E-A054-0A4B-A6E2-04DA7B3FBBEF}"/>
              </a:ext>
            </a:extLst>
          </p:cNvPr>
          <p:cNvSpPr>
            <a:spLocks noGrp="1"/>
          </p:cNvSpPr>
          <p:nvPr>
            <p:ph type="dt" sz="half" idx="10"/>
          </p:nvPr>
        </p:nvSpPr>
        <p:spPr/>
        <p:txBody>
          <a:bodyPr/>
          <a:lstStyle/>
          <a:p>
            <a:fld id="{CEA78B72-6520-7C48-9EC9-C3366CDF2022}" type="datetimeFigureOut">
              <a:rPr lang="en-US" smtClean="0"/>
              <a:t>3/27/23</a:t>
            </a:fld>
            <a:endParaRPr lang="en-US"/>
          </a:p>
        </p:txBody>
      </p:sp>
      <p:sp>
        <p:nvSpPr>
          <p:cNvPr id="3" name="Footer Placeholder 2">
            <a:extLst>
              <a:ext uri="{FF2B5EF4-FFF2-40B4-BE49-F238E27FC236}">
                <a16:creationId xmlns:a16="http://schemas.microsoft.com/office/drawing/2014/main" id="{0B00CB2F-4E26-754A-9247-ADF057115802}"/>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A82B38EF-C4AA-CB45-8396-DA6770D0B11E}"/>
              </a:ext>
            </a:extLst>
          </p:cNvPr>
          <p:cNvSpPr>
            <a:spLocks noGrp="1"/>
          </p:cNvSpPr>
          <p:nvPr>
            <p:ph type="sldNum" sz="quarter" idx="12"/>
          </p:nvPr>
        </p:nvSpPr>
        <p:spPr/>
        <p:txBody>
          <a:bodyPr/>
          <a:lstStyle/>
          <a:p>
            <a:fld id="{A51EE7E8-58BE-694D-B916-CD3E98271B6F}" type="slidenum">
              <a:rPr lang="en-US" smtClean="0"/>
              <a:t>‹#›</a:t>
            </a:fld>
            <a:endParaRPr lang="en-US"/>
          </a:p>
        </p:txBody>
      </p:sp>
    </p:spTree>
    <p:extLst>
      <p:ext uri="{BB962C8B-B14F-4D97-AF65-F5344CB8AC3E}">
        <p14:creationId xmlns:p14="http://schemas.microsoft.com/office/powerpoint/2010/main" val="104019184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A2489B-4B21-EF45-86DC-864199DF29F0}"/>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48239998-FD94-AC44-98A6-FA858A2A9B23}"/>
              </a:ext>
            </a:extLst>
          </p:cNvPr>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07ED3787-BE03-A14B-8DDC-18E039711B75}"/>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2D95F885-28BA-F843-A319-DBB0127AB2AC}"/>
              </a:ext>
            </a:extLst>
          </p:cNvPr>
          <p:cNvSpPr>
            <a:spLocks noGrp="1"/>
          </p:cNvSpPr>
          <p:nvPr>
            <p:ph type="dt" sz="half" idx="10"/>
          </p:nvPr>
        </p:nvSpPr>
        <p:spPr/>
        <p:txBody>
          <a:bodyPr/>
          <a:lstStyle/>
          <a:p>
            <a:fld id="{CEA78B72-6520-7C48-9EC9-C3366CDF2022}" type="datetimeFigureOut">
              <a:rPr lang="en-US" smtClean="0"/>
              <a:t>3/27/23</a:t>
            </a:fld>
            <a:endParaRPr lang="en-US"/>
          </a:p>
        </p:txBody>
      </p:sp>
      <p:sp>
        <p:nvSpPr>
          <p:cNvPr id="6" name="Footer Placeholder 5">
            <a:extLst>
              <a:ext uri="{FF2B5EF4-FFF2-40B4-BE49-F238E27FC236}">
                <a16:creationId xmlns:a16="http://schemas.microsoft.com/office/drawing/2014/main" id="{744E580F-74E9-7A49-8287-102443F7E06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2D5A858-621D-9743-95B1-CEBF5684CBF3}"/>
              </a:ext>
            </a:extLst>
          </p:cNvPr>
          <p:cNvSpPr>
            <a:spLocks noGrp="1"/>
          </p:cNvSpPr>
          <p:nvPr>
            <p:ph type="sldNum" sz="quarter" idx="12"/>
          </p:nvPr>
        </p:nvSpPr>
        <p:spPr/>
        <p:txBody>
          <a:bodyPr/>
          <a:lstStyle/>
          <a:p>
            <a:fld id="{A51EE7E8-58BE-694D-B916-CD3E98271B6F}" type="slidenum">
              <a:rPr lang="en-US" smtClean="0"/>
              <a:t>‹#›</a:t>
            </a:fld>
            <a:endParaRPr lang="en-US"/>
          </a:p>
        </p:txBody>
      </p:sp>
    </p:spTree>
    <p:extLst>
      <p:ext uri="{BB962C8B-B14F-4D97-AF65-F5344CB8AC3E}">
        <p14:creationId xmlns:p14="http://schemas.microsoft.com/office/powerpoint/2010/main" val="1809540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5F1F71-EBFB-7844-A5C2-E3D961BC61B3}"/>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id="{5B49D7B1-4146-1A44-B32F-C75E4C48D1C3}"/>
              </a:ext>
            </a:extLst>
          </p:cNvPr>
          <p:cNvSpPr>
            <a:spLocks noGrp="1"/>
          </p:cNvSpPr>
          <p:nvPr>
            <p:ph idx="1"/>
          </p:nvPr>
        </p:nvSpPr>
        <p:spPr>
          <a:xfrm>
            <a:off x="838200" y="1825625"/>
            <a:ext cx="10515600" cy="4155297"/>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3D9B759-BB43-CA43-B002-F039B2FE7FDF}"/>
              </a:ext>
            </a:extLst>
          </p:cNvPr>
          <p:cNvSpPr>
            <a:spLocks noGrp="1"/>
          </p:cNvSpPr>
          <p:nvPr>
            <p:ph type="dt" sz="half" idx="10"/>
          </p:nvPr>
        </p:nvSpPr>
        <p:spPr>
          <a:xfrm>
            <a:off x="838200" y="6356350"/>
            <a:ext cx="2743200" cy="365125"/>
          </a:xfrm>
          <a:prstGeom prst="rect">
            <a:avLst/>
          </a:prstGeom>
        </p:spPr>
        <p:txBody>
          <a:bodyPr/>
          <a:lstStyle/>
          <a:p>
            <a:fld id="{43BB3AEF-DA6F-754A-9036-D7A71372F8FC}" type="datetimeFigureOut">
              <a:rPr lang="en-US" smtClean="0"/>
              <a:t>3/27/23</a:t>
            </a:fld>
            <a:endParaRPr lang="en-US"/>
          </a:p>
        </p:txBody>
      </p:sp>
      <p:sp>
        <p:nvSpPr>
          <p:cNvPr id="5" name="Footer Placeholder 4">
            <a:extLst>
              <a:ext uri="{FF2B5EF4-FFF2-40B4-BE49-F238E27FC236}">
                <a16:creationId xmlns:a16="http://schemas.microsoft.com/office/drawing/2014/main" id="{97192A43-6FE1-E244-A313-868A1F5FE931}"/>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1B663624-B94E-514E-B63D-A1B2EEE6C3BF}"/>
              </a:ext>
            </a:extLst>
          </p:cNvPr>
          <p:cNvSpPr>
            <a:spLocks noGrp="1"/>
          </p:cNvSpPr>
          <p:nvPr>
            <p:ph type="sldNum" sz="quarter" idx="12"/>
          </p:nvPr>
        </p:nvSpPr>
        <p:spPr>
          <a:xfrm>
            <a:off x="8610600" y="6356350"/>
            <a:ext cx="2743200" cy="365125"/>
          </a:xfrm>
          <a:prstGeom prst="rect">
            <a:avLst/>
          </a:prstGeom>
        </p:spPr>
        <p:txBody>
          <a:bodyPr/>
          <a:lstStyle/>
          <a:p>
            <a:fld id="{BC499B43-CF86-4C4B-9D2F-A897A051D811}" type="slidenum">
              <a:rPr lang="en-US" smtClean="0"/>
              <a:t>‹#›</a:t>
            </a:fld>
            <a:endParaRPr lang="en-US"/>
          </a:p>
        </p:txBody>
      </p:sp>
    </p:spTree>
    <p:extLst>
      <p:ext uri="{BB962C8B-B14F-4D97-AF65-F5344CB8AC3E}">
        <p14:creationId xmlns:p14="http://schemas.microsoft.com/office/powerpoint/2010/main" val="347300704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C6F0E5-BD0F-B849-B119-1FAF478E66E0}"/>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6E2F4A7E-E6FE-BC4B-8FAE-E488EA882013}"/>
              </a:ext>
            </a:extLst>
          </p:cNvPr>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33E1549A-C4A4-E543-A006-66F090F3C92F}"/>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B7B4803D-0EBC-2E46-ACFE-83CAC4CF410F}"/>
              </a:ext>
            </a:extLst>
          </p:cNvPr>
          <p:cNvSpPr>
            <a:spLocks noGrp="1"/>
          </p:cNvSpPr>
          <p:nvPr>
            <p:ph type="dt" sz="half" idx="10"/>
          </p:nvPr>
        </p:nvSpPr>
        <p:spPr/>
        <p:txBody>
          <a:bodyPr/>
          <a:lstStyle/>
          <a:p>
            <a:fld id="{CEA78B72-6520-7C48-9EC9-C3366CDF2022}" type="datetimeFigureOut">
              <a:rPr lang="en-US" smtClean="0"/>
              <a:t>3/27/23</a:t>
            </a:fld>
            <a:endParaRPr lang="en-US"/>
          </a:p>
        </p:txBody>
      </p:sp>
      <p:sp>
        <p:nvSpPr>
          <p:cNvPr id="6" name="Footer Placeholder 5">
            <a:extLst>
              <a:ext uri="{FF2B5EF4-FFF2-40B4-BE49-F238E27FC236}">
                <a16:creationId xmlns:a16="http://schemas.microsoft.com/office/drawing/2014/main" id="{177CA03C-4620-A744-A398-C601F9CCED6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4AE9864-B3A9-D44C-82CF-CA84A0ADF792}"/>
              </a:ext>
            </a:extLst>
          </p:cNvPr>
          <p:cNvSpPr>
            <a:spLocks noGrp="1"/>
          </p:cNvSpPr>
          <p:nvPr>
            <p:ph type="sldNum" sz="quarter" idx="12"/>
          </p:nvPr>
        </p:nvSpPr>
        <p:spPr/>
        <p:txBody>
          <a:bodyPr/>
          <a:lstStyle/>
          <a:p>
            <a:fld id="{A51EE7E8-58BE-694D-B916-CD3E98271B6F}" type="slidenum">
              <a:rPr lang="en-US" smtClean="0"/>
              <a:t>‹#›</a:t>
            </a:fld>
            <a:endParaRPr lang="en-US"/>
          </a:p>
        </p:txBody>
      </p:sp>
    </p:spTree>
    <p:extLst>
      <p:ext uri="{BB962C8B-B14F-4D97-AF65-F5344CB8AC3E}">
        <p14:creationId xmlns:p14="http://schemas.microsoft.com/office/powerpoint/2010/main" val="84470090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9491CB-0E82-4942-AC84-7D82E53CC860}"/>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C4927C99-EBD9-564A-8C3B-5A5C51C6AD4F}"/>
              </a:ext>
            </a:extLst>
          </p:cNvPr>
          <p:cNvSpPr>
            <a:spLocks noGrp="1"/>
          </p:cNvSpPr>
          <p:nvPr>
            <p:ph type="body" orient="vert" idx="1"/>
          </p:nvPr>
        </p:nvSpPr>
        <p:spPr>
          <a:xfrm>
            <a:off x="838200" y="1825625"/>
            <a:ext cx="10515600" cy="4351338"/>
          </a:xfrm>
          <a:prstGeom prst="rect">
            <a:avLst/>
          </a:prstGeo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C1900E7-4F26-2948-854B-6F8F13526C4C}"/>
              </a:ext>
            </a:extLst>
          </p:cNvPr>
          <p:cNvSpPr>
            <a:spLocks noGrp="1"/>
          </p:cNvSpPr>
          <p:nvPr>
            <p:ph type="dt" sz="half" idx="10"/>
          </p:nvPr>
        </p:nvSpPr>
        <p:spPr/>
        <p:txBody>
          <a:bodyPr/>
          <a:lstStyle/>
          <a:p>
            <a:fld id="{CEA78B72-6520-7C48-9EC9-C3366CDF2022}" type="datetimeFigureOut">
              <a:rPr lang="en-US" smtClean="0"/>
              <a:t>3/27/23</a:t>
            </a:fld>
            <a:endParaRPr lang="en-US"/>
          </a:p>
        </p:txBody>
      </p:sp>
      <p:sp>
        <p:nvSpPr>
          <p:cNvPr id="5" name="Footer Placeholder 4">
            <a:extLst>
              <a:ext uri="{FF2B5EF4-FFF2-40B4-BE49-F238E27FC236}">
                <a16:creationId xmlns:a16="http://schemas.microsoft.com/office/drawing/2014/main" id="{0E899BC5-EA17-9040-98A3-56C679E4F27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FCE04C8-DBD7-AD4A-AA98-ED89D6BED630}"/>
              </a:ext>
            </a:extLst>
          </p:cNvPr>
          <p:cNvSpPr>
            <a:spLocks noGrp="1"/>
          </p:cNvSpPr>
          <p:nvPr>
            <p:ph type="sldNum" sz="quarter" idx="12"/>
          </p:nvPr>
        </p:nvSpPr>
        <p:spPr/>
        <p:txBody>
          <a:bodyPr/>
          <a:lstStyle/>
          <a:p>
            <a:fld id="{A51EE7E8-58BE-694D-B916-CD3E98271B6F}" type="slidenum">
              <a:rPr lang="en-US" smtClean="0"/>
              <a:t>‹#›</a:t>
            </a:fld>
            <a:endParaRPr lang="en-US"/>
          </a:p>
        </p:txBody>
      </p:sp>
    </p:spTree>
    <p:extLst>
      <p:ext uri="{BB962C8B-B14F-4D97-AF65-F5344CB8AC3E}">
        <p14:creationId xmlns:p14="http://schemas.microsoft.com/office/powerpoint/2010/main" val="394737560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79C243C3-94D2-6A40-9D62-6D2CD92C81FC}"/>
              </a:ext>
            </a:extLst>
          </p:cNvPr>
          <p:cNvSpPr>
            <a:spLocks noGrp="1"/>
          </p:cNvSpPr>
          <p:nvPr>
            <p:ph type="title" orient="vert"/>
          </p:nvPr>
        </p:nvSpPr>
        <p:spPr>
          <a:xfrm>
            <a:off x="8724900" y="365125"/>
            <a:ext cx="2628900" cy="5811838"/>
          </a:xfrm>
          <a:prstGeom prst="rect">
            <a:avLst/>
          </a:prstGeo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DB7C0B0A-1248-E843-B3D6-AC11E3C2D9E8}"/>
              </a:ext>
            </a:extLst>
          </p:cNvPr>
          <p:cNvSpPr>
            <a:spLocks noGrp="1"/>
          </p:cNvSpPr>
          <p:nvPr>
            <p:ph type="body" orient="vert" idx="1"/>
          </p:nvPr>
        </p:nvSpPr>
        <p:spPr>
          <a:xfrm>
            <a:off x="838200" y="365125"/>
            <a:ext cx="7734300" cy="5811838"/>
          </a:xfrm>
          <a:prstGeom prst="rect">
            <a:avLst/>
          </a:prstGeo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AD0D184-C475-A341-BD80-9599EA843064}"/>
              </a:ext>
            </a:extLst>
          </p:cNvPr>
          <p:cNvSpPr>
            <a:spLocks noGrp="1"/>
          </p:cNvSpPr>
          <p:nvPr>
            <p:ph type="dt" sz="half" idx="10"/>
          </p:nvPr>
        </p:nvSpPr>
        <p:spPr/>
        <p:txBody>
          <a:bodyPr/>
          <a:lstStyle/>
          <a:p>
            <a:fld id="{CEA78B72-6520-7C48-9EC9-C3366CDF2022}" type="datetimeFigureOut">
              <a:rPr lang="en-US" smtClean="0"/>
              <a:t>3/27/23</a:t>
            </a:fld>
            <a:endParaRPr lang="en-US"/>
          </a:p>
        </p:txBody>
      </p:sp>
      <p:sp>
        <p:nvSpPr>
          <p:cNvPr id="5" name="Footer Placeholder 4">
            <a:extLst>
              <a:ext uri="{FF2B5EF4-FFF2-40B4-BE49-F238E27FC236}">
                <a16:creationId xmlns:a16="http://schemas.microsoft.com/office/drawing/2014/main" id="{E0C2B153-A7DE-084C-B9B8-72137AF5AB0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C29FC46-285D-5545-B6B3-D3BDE37925F5}"/>
              </a:ext>
            </a:extLst>
          </p:cNvPr>
          <p:cNvSpPr>
            <a:spLocks noGrp="1"/>
          </p:cNvSpPr>
          <p:nvPr>
            <p:ph type="sldNum" sz="quarter" idx="12"/>
          </p:nvPr>
        </p:nvSpPr>
        <p:spPr/>
        <p:txBody>
          <a:bodyPr/>
          <a:lstStyle/>
          <a:p>
            <a:fld id="{A51EE7E8-58BE-694D-B916-CD3E98271B6F}" type="slidenum">
              <a:rPr lang="en-US" smtClean="0"/>
              <a:t>‹#›</a:t>
            </a:fld>
            <a:endParaRPr lang="en-US"/>
          </a:p>
        </p:txBody>
      </p:sp>
    </p:spTree>
    <p:extLst>
      <p:ext uri="{BB962C8B-B14F-4D97-AF65-F5344CB8AC3E}">
        <p14:creationId xmlns:p14="http://schemas.microsoft.com/office/powerpoint/2010/main" val="200346904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F1A333-2CB7-5048-81B6-8046E3198119}"/>
              </a:ext>
            </a:extLst>
          </p:cNvPr>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507875CA-FCB6-6B4C-A889-9E566258FBB7}"/>
              </a:ext>
            </a:extLst>
          </p:cNvPr>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84354BDD-AACA-DF45-9BAF-BE35083BDD46}"/>
              </a:ext>
            </a:extLst>
          </p:cNvPr>
          <p:cNvSpPr>
            <a:spLocks noGrp="1"/>
          </p:cNvSpPr>
          <p:nvPr>
            <p:ph type="dt" sz="half" idx="10"/>
          </p:nvPr>
        </p:nvSpPr>
        <p:spPr>
          <a:xfrm>
            <a:off x="838200" y="6356350"/>
            <a:ext cx="2743200" cy="365125"/>
          </a:xfrm>
          <a:prstGeom prst="rect">
            <a:avLst/>
          </a:prstGeom>
        </p:spPr>
        <p:txBody>
          <a:bodyPr/>
          <a:lstStyle/>
          <a:p>
            <a:fld id="{2BF7040E-5492-7348-8F68-F52252698FD3}" type="datetimeFigureOut">
              <a:rPr lang="en-US" smtClean="0"/>
              <a:t>3/27/23</a:t>
            </a:fld>
            <a:endParaRPr lang="en-US"/>
          </a:p>
        </p:txBody>
      </p:sp>
      <p:sp>
        <p:nvSpPr>
          <p:cNvPr id="5" name="Footer Placeholder 4">
            <a:extLst>
              <a:ext uri="{FF2B5EF4-FFF2-40B4-BE49-F238E27FC236}">
                <a16:creationId xmlns:a16="http://schemas.microsoft.com/office/drawing/2014/main" id="{A6D35881-855E-3E49-BDBD-EFA49B6FD2E9}"/>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8E984B9D-6CE8-764B-8828-EF0BC8D8CDBD}"/>
              </a:ext>
            </a:extLst>
          </p:cNvPr>
          <p:cNvSpPr>
            <a:spLocks noGrp="1"/>
          </p:cNvSpPr>
          <p:nvPr>
            <p:ph type="sldNum" sz="quarter" idx="12"/>
          </p:nvPr>
        </p:nvSpPr>
        <p:spPr>
          <a:xfrm>
            <a:off x="8610600" y="6356350"/>
            <a:ext cx="2743200" cy="365125"/>
          </a:xfrm>
          <a:prstGeom prst="rect">
            <a:avLst/>
          </a:prstGeom>
        </p:spPr>
        <p:txBody>
          <a:bodyPr/>
          <a:lstStyle/>
          <a:p>
            <a:fld id="{97B0C113-4449-D745-8843-BEAF6E24F0FC}" type="slidenum">
              <a:rPr lang="en-US" smtClean="0"/>
              <a:t>‹#›</a:t>
            </a:fld>
            <a:endParaRPr lang="en-US"/>
          </a:p>
        </p:txBody>
      </p:sp>
    </p:spTree>
    <p:extLst>
      <p:ext uri="{BB962C8B-B14F-4D97-AF65-F5344CB8AC3E}">
        <p14:creationId xmlns:p14="http://schemas.microsoft.com/office/powerpoint/2010/main" val="350735026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EC9066-43FD-C34F-B680-198F00292C4F}"/>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id="{FC7381C8-10DF-4F40-8193-BF578DE4CB09}"/>
              </a:ext>
            </a:extLst>
          </p:cNvPr>
          <p:cNvSpPr>
            <a:spLocks noGrp="1"/>
          </p:cNvSpPr>
          <p:nvPr>
            <p:ph idx="1"/>
          </p:nvPr>
        </p:nvSpPr>
        <p:spPr>
          <a:xfrm>
            <a:off x="838200" y="1825625"/>
            <a:ext cx="10515600" cy="435133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E0BB234-FED7-164A-AFF1-EBD36D216415}"/>
              </a:ext>
            </a:extLst>
          </p:cNvPr>
          <p:cNvSpPr>
            <a:spLocks noGrp="1"/>
          </p:cNvSpPr>
          <p:nvPr>
            <p:ph type="dt" sz="half" idx="10"/>
          </p:nvPr>
        </p:nvSpPr>
        <p:spPr>
          <a:xfrm>
            <a:off x="838200" y="6356350"/>
            <a:ext cx="2743200" cy="365125"/>
          </a:xfrm>
          <a:prstGeom prst="rect">
            <a:avLst/>
          </a:prstGeom>
        </p:spPr>
        <p:txBody>
          <a:bodyPr/>
          <a:lstStyle/>
          <a:p>
            <a:fld id="{2BF7040E-5492-7348-8F68-F52252698FD3}" type="datetimeFigureOut">
              <a:rPr lang="en-US" smtClean="0"/>
              <a:t>3/27/23</a:t>
            </a:fld>
            <a:endParaRPr lang="en-US"/>
          </a:p>
        </p:txBody>
      </p:sp>
      <p:sp>
        <p:nvSpPr>
          <p:cNvPr id="5" name="Footer Placeholder 4">
            <a:extLst>
              <a:ext uri="{FF2B5EF4-FFF2-40B4-BE49-F238E27FC236}">
                <a16:creationId xmlns:a16="http://schemas.microsoft.com/office/drawing/2014/main" id="{3EE3E851-49BC-8547-AA4B-8821A74E0B8B}"/>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AF8C7F1F-0382-6740-8F39-CC321E11BFC3}"/>
              </a:ext>
            </a:extLst>
          </p:cNvPr>
          <p:cNvSpPr>
            <a:spLocks noGrp="1"/>
          </p:cNvSpPr>
          <p:nvPr>
            <p:ph type="sldNum" sz="quarter" idx="12"/>
          </p:nvPr>
        </p:nvSpPr>
        <p:spPr>
          <a:xfrm>
            <a:off x="8610600" y="6356350"/>
            <a:ext cx="2743200" cy="365125"/>
          </a:xfrm>
          <a:prstGeom prst="rect">
            <a:avLst/>
          </a:prstGeom>
        </p:spPr>
        <p:txBody>
          <a:bodyPr/>
          <a:lstStyle/>
          <a:p>
            <a:fld id="{97B0C113-4449-D745-8843-BEAF6E24F0FC}" type="slidenum">
              <a:rPr lang="en-US" smtClean="0"/>
              <a:t>‹#›</a:t>
            </a:fld>
            <a:endParaRPr lang="en-US"/>
          </a:p>
        </p:txBody>
      </p:sp>
    </p:spTree>
    <p:extLst>
      <p:ext uri="{BB962C8B-B14F-4D97-AF65-F5344CB8AC3E}">
        <p14:creationId xmlns:p14="http://schemas.microsoft.com/office/powerpoint/2010/main" val="329668252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CA7D5C-4BEF-6E41-8791-7082D27725B9}"/>
              </a:ext>
            </a:extLst>
          </p:cNvPr>
          <p:cNvSpPr>
            <a:spLocks noGrp="1"/>
          </p:cNvSpPr>
          <p:nvPr>
            <p:ph type="title"/>
          </p:nvPr>
        </p:nvSpPr>
        <p:spPr>
          <a:xfrm>
            <a:off x="831850" y="1709738"/>
            <a:ext cx="10515600" cy="2852737"/>
          </a:xfrm>
          <a:prstGeom prst="rect">
            <a:avLst/>
          </a:prstGeo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AC5C9A54-89D1-0642-9896-3ECF4292AA35}"/>
              </a:ext>
            </a:extLst>
          </p:cNvPr>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3909BD8A-BA8A-2946-A5D7-6DA730A70D7F}"/>
              </a:ext>
            </a:extLst>
          </p:cNvPr>
          <p:cNvSpPr>
            <a:spLocks noGrp="1"/>
          </p:cNvSpPr>
          <p:nvPr>
            <p:ph type="dt" sz="half" idx="10"/>
          </p:nvPr>
        </p:nvSpPr>
        <p:spPr>
          <a:xfrm>
            <a:off x="838200" y="6356350"/>
            <a:ext cx="2743200" cy="365125"/>
          </a:xfrm>
          <a:prstGeom prst="rect">
            <a:avLst/>
          </a:prstGeom>
        </p:spPr>
        <p:txBody>
          <a:bodyPr/>
          <a:lstStyle/>
          <a:p>
            <a:fld id="{2BF7040E-5492-7348-8F68-F52252698FD3}" type="datetimeFigureOut">
              <a:rPr lang="en-US" smtClean="0"/>
              <a:t>3/27/23</a:t>
            </a:fld>
            <a:endParaRPr lang="en-US"/>
          </a:p>
        </p:txBody>
      </p:sp>
      <p:sp>
        <p:nvSpPr>
          <p:cNvPr id="5" name="Footer Placeholder 4">
            <a:extLst>
              <a:ext uri="{FF2B5EF4-FFF2-40B4-BE49-F238E27FC236}">
                <a16:creationId xmlns:a16="http://schemas.microsoft.com/office/drawing/2014/main" id="{F844977C-7CCB-694B-A9C9-1F68A10C4583}"/>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4B4582BC-409E-5148-BB7E-C9DB642C1FE2}"/>
              </a:ext>
            </a:extLst>
          </p:cNvPr>
          <p:cNvSpPr>
            <a:spLocks noGrp="1"/>
          </p:cNvSpPr>
          <p:nvPr>
            <p:ph type="sldNum" sz="quarter" idx="12"/>
          </p:nvPr>
        </p:nvSpPr>
        <p:spPr>
          <a:xfrm>
            <a:off x="8610600" y="6356350"/>
            <a:ext cx="2743200" cy="365125"/>
          </a:xfrm>
          <a:prstGeom prst="rect">
            <a:avLst/>
          </a:prstGeom>
        </p:spPr>
        <p:txBody>
          <a:bodyPr/>
          <a:lstStyle/>
          <a:p>
            <a:fld id="{97B0C113-4449-D745-8843-BEAF6E24F0FC}" type="slidenum">
              <a:rPr lang="en-US" smtClean="0"/>
              <a:t>‹#›</a:t>
            </a:fld>
            <a:endParaRPr lang="en-US"/>
          </a:p>
        </p:txBody>
      </p:sp>
    </p:spTree>
    <p:extLst>
      <p:ext uri="{BB962C8B-B14F-4D97-AF65-F5344CB8AC3E}">
        <p14:creationId xmlns:p14="http://schemas.microsoft.com/office/powerpoint/2010/main" val="348004664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2A3641-7C60-4642-BFEE-50E4A04133DB}"/>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id="{511E2573-A84A-F049-B397-1D07572B8C37}"/>
              </a:ext>
            </a:extLst>
          </p:cNvPr>
          <p:cNvSpPr>
            <a:spLocks noGrp="1"/>
          </p:cNvSpPr>
          <p:nvPr>
            <p:ph sz="half" idx="1"/>
          </p:nvPr>
        </p:nvSpPr>
        <p:spPr>
          <a:xfrm>
            <a:off x="838200" y="1825625"/>
            <a:ext cx="5181600" cy="435133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6EFE6381-BA68-CF4F-8202-4CEC9DF5F811}"/>
              </a:ext>
            </a:extLst>
          </p:cNvPr>
          <p:cNvSpPr>
            <a:spLocks noGrp="1"/>
          </p:cNvSpPr>
          <p:nvPr>
            <p:ph sz="half" idx="2"/>
          </p:nvPr>
        </p:nvSpPr>
        <p:spPr>
          <a:xfrm>
            <a:off x="6172200" y="1825625"/>
            <a:ext cx="5181600" cy="435133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6235F33D-D2E7-C341-A1CA-D8DC7FC71098}"/>
              </a:ext>
            </a:extLst>
          </p:cNvPr>
          <p:cNvSpPr>
            <a:spLocks noGrp="1"/>
          </p:cNvSpPr>
          <p:nvPr>
            <p:ph type="dt" sz="half" idx="10"/>
          </p:nvPr>
        </p:nvSpPr>
        <p:spPr>
          <a:xfrm>
            <a:off x="838200" y="6356350"/>
            <a:ext cx="2743200" cy="365125"/>
          </a:xfrm>
          <a:prstGeom prst="rect">
            <a:avLst/>
          </a:prstGeom>
        </p:spPr>
        <p:txBody>
          <a:bodyPr/>
          <a:lstStyle/>
          <a:p>
            <a:fld id="{2BF7040E-5492-7348-8F68-F52252698FD3}" type="datetimeFigureOut">
              <a:rPr lang="en-US" smtClean="0"/>
              <a:t>3/27/23</a:t>
            </a:fld>
            <a:endParaRPr lang="en-US"/>
          </a:p>
        </p:txBody>
      </p:sp>
      <p:sp>
        <p:nvSpPr>
          <p:cNvPr id="6" name="Footer Placeholder 5">
            <a:extLst>
              <a:ext uri="{FF2B5EF4-FFF2-40B4-BE49-F238E27FC236}">
                <a16:creationId xmlns:a16="http://schemas.microsoft.com/office/drawing/2014/main" id="{0C1F8C02-8C85-F548-97D5-D4FBEB24D23A}"/>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311A0B22-F31D-D549-8072-836EB1EE1EB7}"/>
              </a:ext>
            </a:extLst>
          </p:cNvPr>
          <p:cNvSpPr>
            <a:spLocks noGrp="1"/>
          </p:cNvSpPr>
          <p:nvPr>
            <p:ph type="sldNum" sz="quarter" idx="12"/>
          </p:nvPr>
        </p:nvSpPr>
        <p:spPr>
          <a:xfrm>
            <a:off x="8610600" y="6356350"/>
            <a:ext cx="2743200" cy="365125"/>
          </a:xfrm>
          <a:prstGeom prst="rect">
            <a:avLst/>
          </a:prstGeom>
        </p:spPr>
        <p:txBody>
          <a:bodyPr/>
          <a:lstStyle/>
          <a:p>
            <a:fld id="{97B0C113-4449-D745-8843-BEAF6E24F0FC}" type="slidenum">
              <a:rPr lang="en-US" smtClean="0"/>
              <a:t>‹#›</a:t>
            </a:fld>
            <a:endParaRPr lang="en-US"/>
          </a:p>
        </p:txBody>
      </p:sp>
    </p:spTree>
    <p:extLst>
      <p:ext uri="{BB962C8B-B14F-4D97-AF65-F5344CB8AC3E}">
        <p14:creationId xmlns:p14="http://schemas.microsoft.com/office/powerpoint/2010/main" val="830016498"/>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033E52-A1FB-924B-AE8A-17D4B55B1510}"/>
              </a:ext>
            </a:extLst>
          </p:cNvPr>
          <p:cNvSpPr>
            <a:spLocks noGrp="1"/>
          </p:cNvSpPr>
          <p:nvPr>
            <p:ph type="title"/>
          </p:nvPr>
        </p:nvSpPr>
        <p:spPr>
          <a:xfrm>
            <a:off x="839788" y="365125"/>
            <a:ext cx="10515600" cy="1325563"/>
          </a:xfrm>
          <a:prstGeom prst="rect">
            <a:avLst/>
          </a:prstGeom>
        </p:spPr>
        <p:txBody>
          <a:bodyPr/>
          <a:lstStyle/>
          <a:p>
            <a:r>
              <a:rPr lang="en-US"/>
              <a:t>Click to edit Master title style</a:t>
            </a:r>
          </a:p>
        </p:txBody>
      </p:sp>
      <p:sp>
        <p:nvSpPr>
          <p:cNvPr id="3" name="Text Placeholder 2">
            <a:extLst>
              <a:ext uri="{FF2B5EF4-FFF2-40B4-BE49-F238E27FC236}">
                <a16:creationId xmlns:a16="http://schemas.microsoft.com/office/drawing/2014/main" id="{45907FCD-BA0A-C549-B501-CFE3FB0F3AF1}"/>
              </a:ext>
            </a:extLst>
          </p:cNvPr>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2605928C-12CD-DC44-A8B1-EA08EA6162D4}"/>
              </a:ext>
            </a:extLst>
          </p:cNvPr>
          <p:cNvSpPr>
            <a:spLocks noGrp="1"/>
          </p:cNvSpPr>
          <p:nvPr>
            <p:ph sz="half" idx="2"/>
          </p:nvPr>
        </p:nvSpPr>
        <p:spPr>
          <a:xfrm>
            <a:off x="839788" y="2505075"/>
            <a:ext cx="5157787" cy="368458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B5BAB19A-54AA-BF49-BCD2-59C112A0BB7A}"/>
              </a:ext>
            </a:extLst>
          </p:cNvPr>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949BF5BB-0BF6-ED49-B1A8-E7C05026DBA2}"/>
              </a:ext>
            </a:extLst>
          </p:cNvPr>
          <p:cNvSpPr>
            <a:spLocks noGrp="1"/>
          </p:cNvSpPr>
          <p:nvPr>
            <p:ph sz="quarter" idx="4"/>
          </p:nvPr>
        </p:nvSpPr>
        <p:spPr>
          <a:xfrm>
            <a:off x="6172200" y="2505075"/>
            <a:ext cx="5183188" cy="368458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E1EB8F31-7AFE-BE40-92FE-A9195C83710B}"/>
              </a:ext>
            </a:extLst>
          </p:cNvPr>
          <p:cNvSpPr>
            <a:spLocks noGrp="1"/>
          </p:cNvSpPr>
          <p:nvPr>
            <p:ph type="dt" sz="half" idx="10"/>
          </p:nvPr>
        </p:nvSpPr>
        <p:spPr>
          <a:xfrm>
            <a:off x="838200" y="6356350"/>
            <a:ext cx="2743200" cy="365125"/>
          </a:xfrm>
          <a:prstGeom prst="rect">
            <a:avLst/>
          </a:prstGeom>
        </p:spPr>
        <p:txBody>
          <a:bodyPr/>
          <a:lstStyle/>
          <a:p>
            <a:fld id="{2BF7040E-5492-7348-8F68-F52252698FD3}" type="datetimeFigureOut">
              <a:rPr lang="en-US" smtClean="0"/>
              <a:t>3/27/23</a:t>
            </a:fld>
            <a:endParaRPr lang="en-US"/>
          </a:p>
        </p:txBody>
      </p:sp>
      <p:sp>
        <p:nvSpPr>
          <p:cNvPr id="8" name="Footer Placeholder 7">
            <a:extLst>
              <a:ext uri="{FF2B5EF4-FFF2-40B4-BE49-F238E27FC236}">
                <a16:creationId xmlns:a16="http://schemas.microsoft.com/office/drawing/2014/main" id="{E7FC937C-6C6B-084B-9500-111AB153C051}"/>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9" name="Slide Number Placeholder 8">
            <a:extLst>
              <a:ext uri="{FF2B5EF4-FFF2-40B4-BE49-F238E27FC236}">
                <a16:creationId xmlns:a16="http://schemas.microsoft.com/office/drawing/2014/main" id="{78E8E42B-D76D-A544-BDEB-33ABCEF5805C}"/>
              </a:ext>
            </a:extLst>
          </p:cNvPr>
          <p:cNvSpPr>
            <a:spLocks noGrp="1"/>
          </p:cNvSpPr>
          <p:nvPr>
            <p:ph type="sldNum" sz="quarter" idx="12"/>
          </p:nvPr>
        </p:nvSpPr>
        <p:spPr>
          <a:xfrm>
            <a:off x="8610600" y="6356350"/>
            <a:ext cx="2743200" cy="365125"/>
          </a:xfrm>
          <a:prstGeom prst="rect">
            <a:avLst/>
          </a:prstGeom>
        </p:spPr>
        <p:txBody>
          <a:bodyPr/>
          <a:lstStyle/>
          <a:p>
            <a:fld id="{97B0C113-4449-D745-8843-BEAF6E24F0FC}" type="slidenum">
              <a:rPr lang="en-US" smtClean="0"/>
              <a:t>‹#›</a:t>
            </a:fld>
            <a:endParaRPr lang="en-US"/>
          </a:p>
        </p:txBody>
      </p:sp>
    </p:spTree>
    <p:extLst>
      <p:ext uri="{BB962C8B-B14F-4D97-AF65-F5344CB8AC3E}">
        <p14:creationId xmlns:p14="http://schemas.microsoft.com/office/powerpoint/2010/main" val="379667634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03660C-22EF-B948-AF8D-96242F53EBD3}"/>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Date Placeholder 2">
            <a:extLst>
              <a:ext uri="{FF2B5EF4-FFF2-40B4-BE49-F238E27FC236}">
                <a16:creationId xmlns:a16="http://schemas.microsoft.com/office/drawing/2014/main" id="{FF6BB157-BD85-284A-AA81-8F53ECF5E838}"/>
              </a:ext>
            </a:extLst>
          </p:cNvPr>
          <p:cNvSpPr>
            <a:spLocks noGrp="1"/>
          </p:cNvSpPr>
          <p:nvPr>
            <p:ph type="dt" sz="half" idx="10"/>
          </p:nvPr>
        </p:nvSpPr>
        <p:spPr>
          <a:xfrm>
            <a:off x="838200" y="6356350"/>
            <a:ext cx="2743200" cy="365125"/>
          </a:xfrm>
          <a:prstGeom prst="rect">
            <a:avLst/>
          </a:prstGeom>
        </p:spPr>
        <p:txBody>
          <a:bodyPr/>
          <a:lstStyle/>
          <a:p>
            <a:fld id="{2BF7040E-5492-7348-8F68-F52252698FD3}" type="datetimeFigureOut">
              <a:rPr lang="en-US" smtClean="0"/>
              <a:t>3/27/23</a:t>
            </a:fld>
            <a:endParaRPr lang="en-US"/>
          </a:p>
        </p:txBody>
      </p:sp>
      <p:sp>
        <p:nvSpPr>
          <p:cNvPr id="4" name="Footer Placeholder 3">
            <a:extLst>
              <a:ext uri="{FF2B5EF4-FFF2-40B4-BE49-F238E27FC236}">
                <a16:creationId xmlns:a16="http://schemas.microsoft.com/office/drawing/2014/main" id="{9C61D091-725B-0C42-A734-E6A2D14DF3AE}"/>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5" name="Slide Number Placeholder 4">
            <a:extLst>
              <a:ext uri="{FF2B5EF4-FFF2-40B4-BE49-F238E27FC236}">
                <a16:creationId xmlns:a16="http://schemas.microsoft.com/office/drawing/2014/main" id="{2DDBF9F4-73CE-CD49-A6B5-EA74B6CDAB07}"/>
              </a:ext>
            </a:extLst>
          </p:cNvPr>
          <p:cNvSpPr>
            <a:spLocks noGrp="1"/>
          </p:cNvSpPr>
          <p:nvPr>
            <p:ph type="sldNum" sz="quarter" idx="12"/>
          </p:nvPr>
        </p:nvSpPr>
        <p:spPr>
          <a:xfrm>
            <a:off x="8610600" y="6356350"/>
            <a:ext cx="2743200" cy="365125"/>
          </a:xfrm>
          <a:prstGeom prst="rect">
            <a:avLst/>
          </a:prstGeom>
        </p:spPr>
        <p:txBody>
          <a:bodyPr/>
          <a:lstStyle/>
          <a:p>
            <a:fld id="{97B0C113-4449-D745-8843-BEAF6E24F0FC}" type="slidenum">
              <a:rPr lang="en-US" smtClean="0"/>
              <a:t>‹#›</a:t>
            </a:fld>
            <a:endParaRPr lang="en-US"/>
          </a:p>
        </p:txBody>
      </p:sp>
    </p:spTree>
    <p:extLst>
      <p:ext uri="{BB962C8B-B14F-4D97-AF65-F5344CB8AC3E}">
        <p14:creationId xmlns:p14="http://schemas.microsoft.com/office/powerpoint/2010/main" val="311304477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7D0F481-E25D-EE40-926F-CEF310CCC0A3}"/>
              </a:ext>
            </a:extLst>
          </p:cNvPr>
          <p:cNvSpPr>
            <a:spLocks noGrp="1"/>
          </p:cNvSpPr>
          <p:nvPr>
            <p:ph type="dt" sz="half" idx="10"/>
          </p:nvPr>
        </p:nvSpPr>
        <p:spPr>
          <a:xfrm>
            <a:off x="838200" y="6356350"/>
            <a:ext cx="2743200" cy="365125"/>
          </a:xfrm>
          <a:prstGeom prst="rect">
            <a:avLst/>
          </a:prstGeom>
        </p:spPr>
        <p:txBody>
          <a:bodyPr/>
          <a:lstStyle/>
          <a:p>
            <a:fld id="{2BF7040E-5492-7348-8F68-F52252698FD3}" type="datetimeFigureOut">
              <a:rPr lang="en-US" smtClean="0"/>
              <a:t>3/27/23</a:t>
            </a:fld>
            <a:endParaRPr lang="en-US"/>
          </a:p>
        </p:txBody>
      </p:sp>
      <p:sp>
        <p:nvSpPr>
          <p:cNvPr id="3" name="Footer Placeholder 2">
            <a:extLst>
              <a:ext uri="{FF2B5EF4-FFF2-40B4-BE49-F238E27FC236}">
                <a16:creationId xmlns:a16="http://schemas.microsoft.com/office/drawing/2014/main" id="{0EF618CA-4364-FD42-A5DE-559BAB430D4B}"/>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4" name="Slide Number Placeholder 3">
            <a:extLst>
              <a:ext uri="{FF2B5EF4-FFF2-40B4-BE49-F238E27FC236}">
                <a16:creationId xmlns:a16="http://schemas.microsoft.com/office/drawing/2014/main" id="{39A75E03-DB0F-6448-8AB0-B2FDC92029CC}"/>
              </a:ext>
            </a:extLst>
          </p:cNvPr>
          <p:cNvSpPr>
            <a:spLocks noGrp="1"/>
          </p:cNvSpPr>
          <p:nvPr>
            <p:ph type="sldNum" sz="quarter" idx="12"/>
          </p:nvPr>
        </p:nvSpPr>
        <p:spPr>
          <a:xfrm>
            <a:off x="8610600" y="6356350"/>
            <a:ext cx="2743200" cy="365125"/>
          </a:xfrm>
          <a:prstGeom prst="rect">
            <a:avLst/>
          </a:prstGeom>
        </p:spPr>
        <p:txBody>
          <a:bodyPr/>
          <a:lstStyle/>
          <a:p>
            <a:fld id="{97B0C113-4449-D745-8843-BEAF6E24F0FC}" type="slidenum">
              <a:rPr lang="en-US" smtClean="0"/>
              <a:t>‹#›</a:t>
            </a:fld>
            <a:endParaRPr lang="en-US"/>
          </a:p>
        </p:txBody>
      </p:sp>
    </p:spTree>
    <p:extLst>
      <p:ext uri="{BB962C8B-B14F-4D97-AF65-F5344CB8AC3E}">
        <p14:creationId xmlns:p14="http://schemas.microsoft.com/office/powerpoint/2010/main" val="335623206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61B658-19BD-7E4E-85CC-F61F7D51B916}"/>
              </a:ext>
            </a:extLst>
          </p:cNvPr>
          <p:cNvSpPr>
            <a:spLocks noGrp="1"/>
          </p:cNvSpPr>
          <p:nvPr>
            <p:ph type="title"/>
          </p:nvPr>
        </p:nvSpPr>
        <p:spPr>
          <a:xfrm>
            <a:off x="831850" y="1709738"/>
            <a:ext cx="10515600" cy="2852737"/>
          </a:xfrm>
          <a:prstGeom prst="rect">
            <a:avLst/>
          </a:prstGeo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FCA0BB22-A9A5-3348-8B39-8948DFB2094C}"/>
              </a:ext>
            </a:extLst>
          </p:cNvPr>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A660CBF2-8E90-C347-B3CC-6E649843981E}"/>
              </a:ext>
            </a:extLst>
          </p:cNvPr>
          <p:cNvSpPr>
            <a:spLocks noGrp="1"/>
          </p:cNvSpPr>
          <p:nvPr>
            <p:ph type="dt" sz="half" idx="10"/>
          </p:nvPr>
        </p:nvSpPr>
        <p:spPr>
          <a:xfrm>
            <a:off x="838200" y="6356350"/>
            <a:ext cx="2743200" cy="365125"/>
          </a:xfrm>
          <a:prstGeom prst="rect">
            <a:avLst/>
          </a:prstGeom>
        </p:spPr>
        <p:txBody>
          <a:bodyPr/>
          <a:lstStyle/>
          <a:p>
            <a:fld id="{43BB3AEF-DA6F-754A-9036-D7A71372F8FC}" type="datetimeFigureOut">
              <a:rPr lang="en-US" smtClean="0"/>
              <a:t>3/27/23</a:t>
            </a:fld>
            <a:endParaRPr lang="en-US"/>
          </a:p>
        </p:txBody>
      </p:sp>
      <p:sp>
        <p:nvSpPr>
          <p:cNvPr id="5" name="Footer Placeholder 4">
            <a:extLst>
              <a:ext uri="{FF2B5EF4-FFF2-40B4-BE49-F238E27FC236}">
                <a16:creationId xmlns:a16="http://schemas.microsoft.com/office/drawing/2014/main" id="{03F15ABF-5318-3D46-8AC9-7DB6B31712E0}"/>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5D556873-625D-6A4E-A2BA-023E6F171CF6}"/>
              </a:ext>
            </a:extLst>
          </p:cNvPr>
          <p:cNvSpPr>
            <a:spLocks noGrp="1"/>
          </p:cNvSpPr>
          <p:nvPr>
            <p:ph type="sldNum" sz="quarter" idx="12"/>
          </p:nvPr>
        </p:nvSpPr>
        <p:spPr>
          <a:xfrm>
            <a:off x="8610600" y="6356350"/>
            <a:ext cx="2743200" cy="365125"/>
          </a:xfrm>
          <a:prstGeom prst="rect">
            <a:avLst/>
          </a:prstGeom>
        </p:spPr>
        <p:txBody>
          <a:bodyPr/>
          <a:lstStyle/>
          <a:p>
            <a:fld id="{BC499B43-CF86-4C4B-9D2F-A897A051D811}" type="slidenum">
              <a:rPr lang="en-US" smtClean="0"/>
              <a:t>‹#›</a:t>
            </a:fld>
            <a:endParaRPr lang="en-US"/>
          </a:p>
        </p:txBody>
      </p:sp>
    </p:spTree>
    <p:extLst>
      <p:ext uri="{BB962C8B-B14F-4D97-AF65-F5344CB8AC3E}">
        <p14:creationId xmlns:p14="http://schemas.microsoft.com/office/powerpoint/2010/main" val="1658061399"/>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0935A6-C395-B64B-9226-0F69B13C25AE}"/>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40562465-E4B6-DA4E-8F56-ECC210031EDD}"/>
              </a:ext>
            </a:extLst>
          </p:cNvPr>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3B7B8F41-030D-DA40-A61C-23B8CCE59A14}"/>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B5810003-CDD0-FE41-939C-DE6FA6B49287}"/>
              </a:ext>
            </a:extLst>
          </p:cNvPr>
          <p:cNvSpPr>
            <a:spLocks noGrp="1"/>
          </p:cNvSpPr>
          <p:nvPr>
            <p:ph type="dt" sz="half" idx="10"/>
          </p:nvPr>
        </p:nvSpPr>
        <p:spPr>
          <a:xfrm>
            <a:off x="838200" y="6356350"/>
            <a:ext cx="2743200" cy="365125"/>
          </a:xfrm>
          <a:prstGeom prst="rect">
            <a:avLst/>
          </a:prstGeom>
        </p:spPr>
        <p:txBody>
          <a:bodyPr/>
          <a:lstStyle/>
          <a:p>
            <a:fld id="{2BF7040E-5492-7348-8F68-F52252698FD3}" type="datetimeFigureOut">
              <a:rPr lang="en-US" smtClean="0"/>
              <a:t>3/27/23</a:t>
            </a:fld>
            <a:endParaRPr lang="en-US"/>
          </a:p>
        </p:txBody>
      </p:sp>
      <p:sp>
        <p:nvSpPr>
          <p:cNvPr id="6" name="Footer Placeholder 5">
            <a:extLst>
              <a:ext uri="{FF2B5EF4-FFF2-40B4-BE49-F238E27FC236}">
                <a16:creationId xmlns:a16="http://schemas.microsoft.com/office/drawing/2014/main" id="{04E1AA0F-56FD-4E49-9F94-8639D71F9B09}"/>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5F929A80-A44B-254A-8AB6-FBF2C0573E56}"/>
              </a:ext>
            </a:extLst>
          </p:cNvPr>
          <p:cNvSpPr>
            <a:spLocks noGrp="1"/>
          </p:cNvSpPr>
          <p:nvPr>
            <p:ph type="sldNum" sz="quarter" idx="12"/>
          </p:nvPr>
        </p:nvSpPr>
        <p:spPr>
          <a:xfrm>
            <a:off x="8610600" y="6356350"/>
            <a:ext cx="2743200" cy="365125"/>
          </a:xfrm>
          <a:prstGeom prst="rect">
            <a:avLst/>
          </a:prstGeom>
        </p:spPr>
        <p:txBody>
          <a:bodyPr/>
          <a:lstStyle/>
          <a:p>
            <a:fld id="{97B0C113-4449-D745-8843-BEAF6E24F0FC}" type="slidenum">
              <a:rPr lang="en-US" smtClean="0"/>
              <a:t>‹#›</a:t>
            </a:fld>
            <a:endParaRPr lang="en-US"/>
          </a:p>
        </p:txBody>
      </p:sp>
    </p:spTree>
    <p:extLst>
      <p:ext uri="{BB962C8B-B14F-4D97-AF65-F5344CB8AC3E}">
        <p14:creationId xmlns:p14="http://schemas.microsoft.com/office/powerpoint/2010/main" val="761529656"/>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A5023C-2A8E-D04E-B859-C8D84E625890}"/>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73B83197-5812-134A-8DC0-3DB0624529FD}"/>
              </a:ext>
            </a:extLst>
          </p:cNvPr>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300CDBF1-CFF5-8548-A0CA-71B5EF1B0300}"/>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0AA7E561-A3E9-3F4E-8FD6-D4BE4AF6204C}"/>
              </a:ext>
            </a:extLst>
          </p:cNvPr>
          <p:cNvSpPr>
            <a:spLocks noGrp="1"/>
          </p:cNvSpPr>
          <p:nvPr>
            <p:ph type="dt" sz="half" idx="10"/>
          </p:nvPr>
        </p:nvSpPr>
        <p:spPr>
          <a:xfrm>
            <a:off x="838200" y="6356350"/>
            <a:ext cx="2743200" cy="365125"/>
          </a:xfrm>
          <a:prstGeom prst="rect">
            <a:avLst/>
          </a:prstGeom>
        </p:spPr>
        <p:txBody>
          <a:bodyPr/>
          <a:lstStyle/>
          <a:p>
            <a:fld id="{2BF7040E-5492-7348-8F68-F52252698FD3}" type="datetimeFigureOut">
              <a:rPr lang="en-US" smtClean="0"/>
              <a:t>3/27/23</a:t>
            </a:fld>
            <a:endParaRPr lang="en-US"/>
          </a:p>
        </p:txBody>
      </p:sp>
      <p:sp>
        <p:nvSpPr>
          <p:cNvPr id="6" name="Footer Placeholder 5">
            <a:extLst>
              <a:ext uri="{FF2B5EF4-FFF2-40B4-BE49-F238E27FC236}">
                <a16:creationId xmlns:a16="http://schemas.microsoft.com/office/drawing/2014/main" id="{8E9BF000-BB18-7D41-8B78-256129C4D7CA}"/>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DB411A77-434D-AF4B-B3AD-AACFA91B6C7C}"/>
              </a:ext>
            </a:extLst>
          </p:cNvPr>
          <p:cNvSpPr>
            <a:spLocks noGrp="1"/>
          </p:cNvSpPr>
          <p:nvPr>
            <p:ph type="sldNum" sz="quarter" idx="12"/>
          </p:nvPr>
        </p:nvSpPr>
        <p:spPr>
          <a:xfrm>
            <a:off x="8610600" y="6356350"/>
            <a:ext cx="2743200" cy="365125"/>
          </a:xfrm>
          <a:prstGeom prst="rect">
            <a:avLst/>
          </a:prstGeom>
        </p:spPr>
        <p:txBody>
          <a:bodyPr/>
          <a:lstStyle/>
          <a:p>
            <a:fld id="{97B0C113-4449-D745-8843-BEAF6E24F0FC}" type="slidenum">
              <a:rPr lang="en-US" smtClean="0"/>
              <a:t>‹#›</a:t>
            </a:fld>
            <a:endParaRPr lang="en-US"/>
          </a:p>
        </p:txBody>
      </p:sp>
    </p:spTree>
    <p:extLst>
      <p:ext uri="{BB962C8B-B14F-4D97-AF65-F5344CB8AC3E}">
        <p14:creationId xmlns:p14="http://schemas.microsoft.com/office/powerpoint/2010/main" val="3267874029"/>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B09BF1-A27A-7A49-ACBC-4517A88FD02F}"/>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F6AD5DB5-88AF-9446-BB2B-DFB990B1171A}"/>
              </a:ext>
            </a:extLst>
          </p:cNvPr>
          <p:cNvSpPr>
            <a:spLocks noGrp="1"/>
          </p:cNvSpPr>
          <p:nvPr>
            <p:ph type="body" orient="vert" idx="1"/>
          </p:nvPr>
        </p:nvSpPr>
        <p:spPr>
          <a:xfrm>
            <a:off x="838200" y="1825625"/>
            <a:ext cx="10515600" cy="4351338"/>
          </a:xfrm>
          <a:prstGeom prst="rect">
            <a:avLst/>
          </a:prstGeo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DEB0620-F840-F942-8C30-6663B5AACD2F}"/>
              </a:ext>
            </a:extLst>
          </p:cNvPr>
          <p:cNvSpPr>
            <a:spLocks noGrp="1"/>
          </p:cNvSpPr>
          <p:nvPr>
            <p:ph type="dt" sz="half" idx="10"/>
          </p:nvPr>
        </p:nvSpPr>
        <p:spPr>
          <a:xfrm>
            <a:off x="838200" y="6356350"/>
            <a:ext cx="2743200" cy="365125"/>
          </a:xfrm>
          <a:prstGeom prst="rect">
            <a:avLst/>
          </a:prstGeom>
        </p:spPr>
        <p:txBody>
          <a:bodyPr/>
          <a:lstStyle/>
          <a:p>
            <a:fld id="{2BF7040E-5492-7348-8F68-F52252698FD3}" type="datetimeFigureOut">
              <a:rPr lang="en-US" smtClean="0"/>
              <a:t>3/27/23</a:t>
            </a:fld>
            <a:endParaRPr lang="en-US"/>
          </a:p>
        </p:txBody>
      </p:sp>
      <p:sp>
        <p:nvSpPr>
          <p:cNvPr id="5" name="Footer Placeholder 4">
            <a:extLst>
              <a:ext uri="{FF2B5EF4-FFF2-40B4-BE49-F238E27FC236}">
                <a16:creationId xmlns:a16="http://schemas.microsoft.com/office/drawing/2014/main" id="{9C121ED9-F275-494E-800D-7A35C46067E3}"/>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4B52E177-8431-4547-A691-A3EF8B1438B6}"/>
              </a:ext>
            </a:extLst>
          </p:cNvPr>
          <p:cNvSpPr>
            <a:spLocks noGrp="1"/>
          </p:cNvSpPr>
          <p:nvPr>
            <p:ph type="sldNum" sz="quarter" idx="12"/>
          </p:nvPr>
        </p:nvSpPr>
        <p:spPr>
          <a:xfrm>
            <a:off x="8610600" y="6356350"/>
            <a:ext cx="2743200" cy="365125"/>
          </a:xfrm>
          <a:prstGeom prst="rect">
            <a:avLst/>
          </a:prstGeom>
        </p:spPr>
        <p:txBody>
          <a:bodyPr/>
          <a:lstStyle/>
          <a:p>
            <a:fld id="{97B0C113-4449-D745-8843-BEAF6E24F0FC}" type="slidenum">
              <a:rPr lang="en-US" smtClean="0"/>
              <a:t>‹#›</a:t>
            </a:fld>
            <a:endParaRPr lang="en-US"/>
          </a:p>
        </p:txBody>
      </p:sp>
    </p:spTree>
    <p:extLst>
      <p:ext uri="{BB962C8B-B14F-4D97-AF65-F5344CB8AC3E}">
        <p14:creationId xmlns:p14="http://schemas.microsoft.com/office/powerpoint/2010/main" val="1982690601"/>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D3ABA1A8-A74A-F549-B974-A197CCF2BF62}"/>
              </a:ext>
            </a:extLst>
          </p:cNvPr>
          <p:cNvSpPr>
            <a:spLocks noGrp="1"/>
          </p:cNvSpPr>
          <p:nvPr>
            <p:ph type="title" orient="vert"/>
          </p:nvPr>
        </p:nvSpPr>
        <p:spPr>
          <a:xfrm>
            <a:off x="8724900" y="365125"/>
            <a:ext cx="2628900" cy="5811838"/>
          </a:xfrm>
          <a:prstGeom prst="rect">
            <a:avLst/>
          </a:prstGeo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A7DB38FF-10B8-2B4A-9ECA-FFEDE21E9559}"/>
              </a:ext>
            </a:extLst>
          </p:cNvPr>
          <p:cNvSpPr>
            <a:spLocks noGrp="1"/>
          </p:cNvSpPr>
          <p:nvPr>
            <p:ph type="body" orient="vert" idx="1"/>
          </p:nvPr>
        </p:nvSpPr>
        <p:spPr>
          <a:xfrm>
            <a:off x="838200" y="365125"/>
            <a:ext cx="7734300" cy="5811838"/>
          </a:xfrm>
          <a:prstGeom prst="rect">
            <a:avLst/>
          </a:prstGeo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5E410EA-BB45-714A-938A-960010D14CA2}"/>
              </a:ext>
            </a:extLst>
          </p:cNvPr>
          <p:cNvSpPr>
            <a:spLocks noGrp="1"/>
          </p:cNvSpPr>
          <p:nvPr>
            <p:ph type="dt" sz="half" idx="10"/>
          </p:nvPr>
        </p:nvSpPr>
        <p:spPr>
          <a:xfrm>
            <a:off x="838200" y="6356350"/>
            <a:ext cx="2743200" cy="365125"/>
          </a:xfrm>
          <a:prstGeom prst="rect">
            <a:avLst/>
          </a:prstGeom>
        </p:spPr>
        <p:txBody>
          <a:bodyPr/>
          <a:lstStyle/>
          <a:p>
            <a:fld id="{2BF7040E-5492-7348-8F68-F52252698FD3}" type="datetimeFigureOut">
              <a:rPr lang="en-US" smtClean="0"/>
              <a:t>3/27/23</a:t>
            </a:fld>
            <a:endParaRPr lang="en-US"/>
          </a:p>
        </p:txBody>
      </p:sp>
      <p:sp>
        <p:nvSpPr>
          <p:cNvPr id="5" name="Footer Placeholder 4">
            <a:extLst>
              <a:ext uri="{FF2B5EF4-FFF2-40B4-BE49-F238E27FC236}">
                <a16:creationId xmlns:a16="http://schemas.microsoft.com/office/drawing/2014/main" id="{662741AD-6708-F940-84CB-5649C6E28621}"/>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A6BF0213-3B9A-5745-BFFA-9F62C1C73981}"/>
              </a:ext>
            </a:extLst>
          </p:cNvPr>
          <p:cNvSpPr>
            <a:spLocks noGrp="1"/>
          </p:cNvSpPr>
          <p:nvPr>
            <p:ph type="sldNum" sz="quarter" idx="12"/>
          </p:nvPr>
        </p:nvSpPr>
        <p:spPr>
          <a:xfrm>
            <a:off x="8610600" y="6356350"/>
            <a:ext cx="2743200" cy="365125"/>
          </a:xfrm>
          <a:prstGeom prst="rect">
            <a:avLst/>
          </a:prstGeom>
        </p:spPr>
        <p:txBody>
          <a:bodyPr/>
          <a:lstStyle/>
          <a:p>
            <a:fld id="{97B0C113-4449-D745-8843-BEAF6E24F0FC}" type="slidenum">
              <a:rPr lang="en-US" smtClean="0"/>
              <a:t>‹#›</a:t>
            </a:fld>
            <a:endParaRPr lang="en-US"/>
          </a:p>
        </p:txBody>
      </p:sp>
    </p:spTree>
    <p:extLst>
      <p:ext uri="{BB962C8B-B14F-4D97-AF65-F5344CB8AC3E}">
        <p14:creationId xmlns:p14="http://schemas.microsoft.com/office/powerpoint/2010/main" val="246610572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74163A-C618-4646-A4B8-2657108A5FC5}"/>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id="{0DAB958B-EF6E-2345-9426-79D0AE433804}"/>
              </a:ext>
            </a:extLst>
          </p:cNvPr>
          <p:cNvSpPr>
            <a:spLocks noGrp="1"/>
          </p:cNvSpPr>
          <p:nvPr>
            <p:ph sz="half" idx="1"/>
          </p:nvPr>
        </p:nvSpPr>
        <p:spPr>
          <a:xfrm>
            <a:off x="838200" y="1825625"/>
            <a:ext cx="5181600" cy="435133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B09566E4-1841-0945-AE1A-E25B51E8E633}"/>
              </a:ext>
            </a:extLst>
          </p:cNvPr>
          <p:cNvSpPr>
            <a:spLocks noGrp="1"/>
          </p:cNvSpPr>
          <p:nvPr>
            <p:ph sz="half" idx="2"/>
          </p:nvPr>
        </p:nvSpPr>
        <p:spPr>
          <a:xfrm>
            <a:off x="6172200" y="1825625"/>
            <a:ext cx="5181600" cy="435133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40A3469C-5574-E145-A33A-6F8080BF2CF0}"/>
              </a:ext>
            </a:extLst>
          </p:cNvPr>
          <p:cNvSpPr>
            <a:spLocks noGrp="1"/>
          </p:cNvSpPr>
          <p:nvPr>
            <p:ph type="dt" sz="half" idx="10"/>
          </p:nvPr>
        </p:nvSpPr>
        <p:spPr>
          <a:xfrm>
            <a:off x="838200" y="6356350"/>
            <a:ext cx="2743200" cy="365125"/>
          </a:xfrm>
          <a:prstGeom prst="rect">
            <a:avLst/>
          </a:prstGeom>
        </p:spPr>
        <p:txBody>
          <a:bodyPr/>
          <a:lstStyle/>
          <a:p>
            <a:fld id="{43BB3AEF-DA6F-754A-9036-D7A71372F8FC}" type="datetimeFigureOut">
              <a:rPr lang="en-US" smtClean="0"/>
              <a:t>3/27/23</a:t>
            </a:fld>
            <a:endParaRPr lang="en-US"/>
          </a:p>
        </p:txBody>
      </p:sp>
      <p:sp>
        <p:nvSpPr>
          <p:cNvPr id="6" name="Footer Placeholder 5">
            <a:extLst>
              <a:ext uri="{FF2B5EF4-FFF2-40B4-BE49-F238E27FC236}">
                <a16:creationId xmlns:a16="http://schemas.microsoft.com/office/drawing/2014/main" id="{D676E3F9-16F1-9C4E-B644-1962CC7E4199}"/>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BADCB029-CDCB-424D-9449-F68571D8DE62}"/>
              </a:ext>
            </a:extLst>
          </p:cNvPr>
          <p:cNvSpPr>
            <a:spLocks noGrp="1"/>
          </p:cNvSpPr>
          <p:nvPr>
            <p:ph type="sldNum" sz="quarter" idx="12"/>
          </p:nvPr>
        </p:nvSpPr>
        <p:spPr>
          <a:xfrm>
            <a:off x="8610600" y="6356350"/>
            <a:ext cx="2743200" cy="365125"/>
          </a:xfrm>
          <a:prstGeom prst="rect">
            <a:avLst/>
          </a:prstGeom>
        </p:spPr>
        <p:txBody>
          <a:bodyPr/>
          <a:lstStyle/>
          <a:p>
            <a:fld id="{BC499B43-CF86-4C4B-9D2F-A897A051D811}" type="slidenum">
              <a:rPr lang="en-US" smtClean="0"/>
              <a:t>‹#›</a:t>
            </a:fld>
            <a:endParaRPr lang="en-US"/>
          </a:p>
        </p:txBody>
      </p:sp>
    </p:spTree>
    <p:extLst>
      <p:ext uri="{BB962C8B-B14F-4D97-AF65-F5344CB8AC3E}">
        <p14:creationId xmlns:p14="http://schemas.microsoft.com/office/powerpoint/2010/main" val="235917369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AEB11A-682E-9846-8BCA-29AB969DE4CE}"/>
              </a:ext>
            </a:extLst>
          </p:cNvPr>
          <p:cNvSpPr>
            <a:spLocks noGrp="1"/>
          </p:cNvSpPr>
          <p:nvPr>
            <p:ph type="title"/>
          </p:nvPr>
        </p:nvSpPr>
        <p:spPr>
          <a:xfrm>
            <a:off x="839788" y="365125"/>
            <a:ext cx="10515600" cy="1325563"/>
          </a:xfrm>
          <a:prstGeom prst="rect">
            <a:avLst/>
          </a:prstGeom>
        </p:spPr>
        <p:txBody>
          <a:bodyPr/>
          <a:lstStyle/>
          <a:p>
            <a:r>
              <a:rPr lang="en-US"/>
              <a:t>Click to edit Master title style</a:t>
            </a:r>
          </a:p>
        </p:txBody>
      </p:sp>
      <p:sp>
        <p:nvSpPr>
          <p:cNvPr id="3" name="Text Placeholder 2">
            <a:extLst>
              <a:ext uri="{FF2B5EF4-FFF2-40B4-BE49-F238E27FC236}">
                <a16:creationId xmlns:a16="http://schemas.microsoft.com/office/drawing/2014/main" id="{38174738-AE95-B542-AF61-FB10DF56B88C}"/>
              </a:ext>
            </a:extLst>
          </p:cNvPr>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B629BB3D-44F6-F548-A814-7836CF09DFEF}"/>
              </a:ext>
            </a:extLst>
          </p:cNvPr>
          <p:cNvSpPr>
            <a:spLocks noGrp="1"/>
          </p:cNvSpPr>
          <p:nvPr>
            <p:ph sz="half" idx="2"/>
          </p:nvPr>
        </p:nvSpPr>
        <p:spPr>
          <a:xfrm>
            <a:off x="839788" y="2505075"/>
            <a:ext cx="5157787" cy="368458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5A783535-E38F-3C4A-9CAE-86C52321E884}"/>
              </a:ext>
            </a:extLst>
          </p:cNvPr>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8527598E-FE61-9B4F-9B08-C60F14A968EF}"/>
              </a:ext>
            </a:extLst>
          </p:cNvPr>
          <p:cNvSpPr>
            <a:spLocks noGrp="1"/>
          </p:cNvSpPr>
          <p:nvPr>
            <p:ph sz="quarter" idx="4"/>
          </p:nvPr>
        </p:nvSpPr>
        <p:spPr>
          <a:xfrm>
            <a:off x="6172200" y="2505075"/>
            <a:ext cx="5183188" cy="368458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141AC350-7F28-724A-A096-C12DE19EE44B}"/>
              </a:ext>
            </a:extLst>
          </p:cNvPr>
          <p:cNvSpPr>
            <a:spLocks noGrp="1"/>
          </p:cNvSpPr>
          <p:nvPr>
            <p:ph type="dt" sz="half" idx="10"/>
          </p:nvPr>
        </p:nvSpPr>
        <p:spPr>
          <a:xfrm>
            <a:off x="838200" y="6356350"/>
            <a:ext cx="2743200" cy="365125"/>
          </a:xfrm>
          <a:prstGeom prst="rect">
            <a:avLst/>
          </a:prstGeom>
        </p:spPr>
        <p:txBody>
          <a:bodyPr/>
          <a:lstStyle/>
          <a:p>
            <a:fld id="{43BB3AEF-DA6F-754A-9036-D7A71372F8FC}" type="datetimeFigureOut">
              <a:rPr lang="en-US" smtClean="0"/>
              <a:t>3/27/23</a:t>
            </a:fld>
            <a:endParaRPr lang="en-US"/>
          </a:p>
        </p:txBody>
      </p:sp>
      <p:sp>
        <p:nvSpPr>
          <p:cNvPr id="8" name="Footer Placeholder 7">
            <a:extLst>
              <a:ext uri="{FF2B5EF4-FFF2-40B4-BE49-F238E27FC236}">
                <a16:creationId xmlns:a16="http://schemas.microsoft.com/office/drawing/2014/main" id="{9C0ABCF8-1F76-874A-B4F0-0206D8DE7206}"/>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9" name="Slide Number Placeholder 8">
            <a:extLst>
              <a:ext uri="{FF2B5EF4-FFF2-40B4-BE49-F238E27FC236}">
                <a16:creationId xmlns:a16="http://schemas.microsoft.com/office/drawing/2014/main" id="{0D456734-E543-2343-BD4A-6203B96EA4E4}"/>
              </a:ext>
            </a:extLst>
          </p:cNvPr>
          <p:cNvSpPr>
            <a:spLocks noGrp="1"/>
          </p:cNvSpPr>
          <p:nvPr>
            <p:ph type="sldNum" sz="quarter" idx="12"/>
          </p:nvPr>
        </p:nvSpPr>
        <p:spPr>
          <a:xfrm>
            <a:off x="8610600" y="6356350"/>
            <a:ext cx="2743200" cy="365125"/>
          </a:xfrm>
          <a:prstGeom prst="rect">
            <a:avLst/>
          </a:prstGeom>
        </p:spPr>
        <p:txBody>
          <a:bodyPr/>
          <a:lstStyle/>
          <a:p>
            <a:fld id="{BC499B43-CF86-4C4B-9D2F-A897A051D811}" type="slidenum">
              <a:rPr lang="en-US" smtClean="0"/>
              <a:t>‹#›</a:t>
            </a:fld>
            <a:endParaRPr lang="en-US"/>
          </a:p>
        </p:txBody>
      </p:sp>
    </p:spTree>
    <p:extLst>
      <p:ext uri="{BB962C8B-B14F-4D97-AF65-F5344CB8AC3E}">
        <p14:creationId xmlns:p14="http://schemas.microsoft.com/office/powerpoint/2010/main" val="158899553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804657-B169-534D-953C-A12653DF79F7}"/>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Date Placeholder 2">
            <a:extLst>
              <a:ext uri="{FF2B5EF4-FFF2-40B4-BE49-F238E27FC236}">
                <a16:creationId xmlns:a16="http://schemas.microsoft.com/office/drawing/2014/main" id="{3BFE017F-0205-BB4B-B668-B87E5D8DAA9F}"/>
              </a:ext>
            </a:extLst>
          </p:cNvPr>
          <p:cNvSpPr>
            <a:spLocks noGrp="1"/>
          </p:cNvSpPr>
          <p:nvPr>
            <p:ph type="dt" sz="half" idx="10"/>
          </p:nvPr>
        </p:nvSpPr>
        <p:spPr>
          <a:xfrm>
            <a:off x="838200" y="6356350"/>
            <a:ext cx="2743200" cy="365125"/>
          </a:xfrm>
          <a:prstGeom prst="rect">
            <a:avLst/>
          </a:prstGeom>
        </p:spPr>
        <p:txBody>
          <a:bodyPr/>
          <a:lstStyle/>
          <a:p>
            <a:fld id="{43BB3AEF-DA6F-754A-9036-D7A71372F8FC}" type="datetimeFigureOut">
              <a:rPr lang="en-US" smtClean="0"/>
              <a:t>3/27/23</a:t>
            </a:fld>
            <a:endParaRPr lang="en-US"/>
          </a:p>
        </p:txBody>
      </p:sp>
      <p:sp>
        <p:nvSpPr>
          <p:cNvPr id="4" name="Footer Placeholder 3">
            <a:extLst>
              <a:ext uri="{FF2B5EF4-FFF2-40B4-BE49-F238E27FC236}">
                <a16:creationId xmlns:a16="http://schemas.microsoft.com/office/drawing/2014/main" id="{AAB9C329-99DD-E64D-A3B0-55E68E6294F4}"/>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5" name="Slide Number Placeholder 4">
            <a:extLst>
              <a:ext uri="{FF2B5EF4-FFF2-40B4-BE49-F238E27FC236}">
                <a16:creationId xmlns:a16="http://schemas.microsoft.com/office/drawing/2014/main" id="{A89BE883-C6F5-7C40-97DE-C5B9A24EEED9}"/>
              </a:ext>
            </a:extLst>
          </p:cNvPr>
          <p:cNvSpPr>
            <a:spLocks noGrp="1"/>
          </p:cNvSpPr>
          <p:nvPr>
            <p:ph type="sldNum" sz="quarter" idx="12"/>
          </p:nvPr>
        </p:nvSpPr>
        <p:spPr>
          <a:xfrm>
            <a:off x="8610600" y="6356350"/>
            <a:ext cx="2743200" cy="365125"/>
          </a:xfrm>
          <a:prstGeom prst="rect">
            <a:avLst/>
          </a:prstGeom>
        </p:spPr>
        <p:txBody>
          <a:bodyPr/>
          <a:lstStyle/>
          <a:p>
            <a:fld id="{BC499B43-CF86-4C4B-9D2F-A897A051D811}" type="slidenum">
              <a:rPr lang="en-US" smtClean="0"/>
              <a:t>‹#›</a:t>
            </a:fld>
            <a:endParaRPr lang="en-US"/>
          </a:p>
        </p:txBody>
      </p:sp>
    </p:spTree>
    <p:extLst>
      <p:ext uri="{BB962C8B-B14F-4D97-AF65-F5344CB8AC3E}">
        <p14:creationId xmlns:p14="http://schemas.microsoft.com/office/powerpoint/2010/main" val="371852472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3E5F3F4-1FFC-9845-BE9F-83473FCC4937}"/>
              </a:ext>
            </a:extLst>
          </p:cNvPr>
          <p:cNvSpPr>
            <a:spLocks noGrp="1"/>
          </p:cNvSpPr>
          <p:nvPr>
            <p:ph type="dt" sz="half" idx="10"/>
          </p:nvPr>
        </p:nvSpPr>
        <p:spPr>
          <a:xfrm>
            <a:off x="838200" y="6356350"/>
            <a:ext cx="2743200" cy="365125"/>
          </a:xfrm>
          <a:prstGeom prst="rect">
            <a:avLst/>
          </a:prstGeom>
        </p:spPr>
        <p:txBody>
          <a:bodyPr/>
          <a:lstStyle/>
          <a:p>
            <a:fld id="{43BB3AEF-DA6F-754A-9036-D7A71372F8FC}" type="datetimeFigureOut">
              <a:rPr lang="en-US" smtClean="0"/>
              <a:t>3/27/23</a:t>
            </a:fld>
            <a:endParaRPr lang="en-US"/>
          </a:p>
        </p:txBody>
      </p:sp>
      <p:sp>
        <p:nvSpPr>
          <p:cNvPr id="3" name="Footer Placeholder 2">
            <a:extLst>
              <a:ext uri="{FF2B5EF4-FFF2-40B4-BE49-F238E27FC236}">
                <a16:creationId xmlns:a16="http://schemas.microsoft.com/office/drawing/2014/main" id="{EDC81A09-3A44-DA4D-A70F-318D3713B4F6}"/>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4" name="Slide Number Placeholder 3">
            <a:extLst>
              <a:ext uri="{FF2B5EF4-FFF2-40B4-BE49-F238E27FC236}">
                <a16:creationId xmlns:a16="http://schemas.microsoft.com/office/drawing/2014/main" id="{BDA72DF2-2AB0-C145-85E3-913AFAB4B138}"/>
              </a:ext>
            </a:extLst>
          </p:cNvPr>
          <p:cNvSpPr>
            <a:spLocks noGrp="1"/>
          </p:cNvSpPr>
          <p:nvPr>
            <p:ph type="sldNum" sz="quarter" idx="12"/>
          </p:nvPr>
        </p:nvSpPr>
        <p:spPr>
          <a:xfrm>
            <a:off x="8610600" y="6356350"/>
            <a:ext cx="2743200" cy="365125"/>
          </a:xfrm>
          <a:prstGeom prst="rect">
            <a:avLst/>
          </a:prstGeom>
        </p:spPr>
        <p:txBody>
          <a:bodyPr/>
          <a:lstStyle/>
          <a:p>
            <a:fld id="{BC499B43-CF86-4C4B-9D2F-A897A051D811}" type="slidenum">
              <a:rPr lang="en-US" smtClean="0"/>
              <a:t>‹#›</a:t>
            </a:fld>
            <a:endParaRPr lang="en-US"/>
          </a:p>
        </p:txBody>
      </p:sp>
    </p:spTree>
    <p:extLst>
      <p:ext uri="{BB962C8B-B14F-4D97-AF65-F5344CB8AC3E}">
        <p14:creationId xmlns:p14="http://schemas.microsoft.com/office/powerpoint/2010/main" val="321355969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25FD71-D705-064F-B501-ABAF00C0AF37}"/>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E0C4C072-17E2-BB4C-8851-04E8787277DE}"/>
              </a:ext>
            </a:extLst>
          </p:cNvPr>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B7E11D34-F2E2-6442-B4BF-06C14EDDE3BE}"/>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AFF6CB6B-BB4F-AA4F-A52B-99007173A45C}"/>
              </a:ext>
            </a:extLst>
          </p:cNvPr>
          <p:cNvSpPr>
            <a:spLocks noGrp="1"/>
          </p:cNvSpPr>
          <p:nvPr>
            <p:ph type="dt" sz="half" idx="10"/>
          </p:nvPr>
        </p:nvSpPr>
        <p:spPr>
          <a:xfrm>
            <a:off x="838200" y="6356350"/>
            <a:ext cx="2743200" cy="365125"/>
          </a:xfrm>
          <a:prstGeom prst="rect">
            <a:avLst/>
          </a:prstGeom>
        </p:spPr>
        <p:txBody>
          <a:bodyPr/>
          <a:lstStyle/>
          <a:p>
            <a:fld id="{43BB3AEF-DA6F-754A-9036-D7A71372F8FC}" type="datetimeFigureOut">
              <a:rPr lang="en-US" smtClean="0"/>
              <a:t>3/27/23</a:t>
            </a:fld>
            <a:endParaRPr lang="en-US"/>
          </a:p>
        </p:txBody>
      </p:sp>
      <p:sp>
        <p:nvSpPr>
          <p:cNvPr id="6" name="Footer Placeholder 5">
            <a:extLst>
              <a:ext uri="{FF2B5EF4-FFF2-40B4-BE49-F238E27FC236}">
                <a16:creationId xmlns:a16="http://schemas.microsoft.com/office/drawing/2014/main" id="{F340AF8A-13FA-FE4F-8343-897FA06638CA}"/>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3B7F2CAE-896A-4646-A26E-566B69367E09}"/>
              </a:ext>
            </a:extLst>
          </p:cNvPr>
          <p:cNvSpPr>
            <a:spLocks noGrp="1"/>
          </p:cNvSpPr>
          <p:nvPr>
            <p:ph type="sldNum" sz="quarter" idx="12"/>
          </p:nvPr>
        </p:nvSpPr>
        <p:spPr>
          <a:xfrm>
            <a:off x="8610600" y="6356350"/>
            <a:ext cx="2743200" cy="365125"/>
          </a:xfrm>
          <a:prstGeom prst="rect">
            <a:avLst/>
          </a:prstGeom>
        </p:spPr>
        <p:txBody>
          <a:bodyPr/>
          <a:lstStyle/>
          <a:p>
            <a:fld id="{BC499B43-CF86-4C4B-9D2F-A897A051D811}" type="slidenum">
              <a:rPr lang="en-US" smtClean="0"/>
              <a:t>‹#›</a:t>
            </a:fld>
            <a:endParaRPr lang="en-US"/>
          </a:p>
        </p:txBody>
      </p:sp>
    </p:spTree>
    <p:extLst>
      <p:ext uri="{BB962C8B-B14F-4D97-AF65-F5344CB8AC3E}">
        <p14:creationId xmlns:p14="http://schemas.microsoft.com/office/powerpoint/2010/main" val="229463262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60D727-2B92-7E4A-9769-A50707EC79D2}"/>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3CEFF1DC-A61D-6F49-84B2-CCF218574C43}"/>
              </a:ext>
            </a:extLst>
          </p:cNvPr>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FFCB2CEE-91E6-2544-A5B0-59F662732FA1}"/>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5DA1B5BE-CB7A-AC48-9373-68E2C9E57422}"/>
              </a:ext>
            </a:extLst>
          </p:cNvPr>
          <p:cNvSpPr>
            <a:spLocks noGrp="1"/>
          </p:cNvSpPr>
          <p:nvPr>
            <p:ph type="dt" sz="half" idx="10"/>
          </p:nvPr>
        </p:nvSpPr>
        <p:spPr>
          <a:xfrm>
            <a:off x="838200" y="6356350"/>
            <a:ext cx="2743200" cy="365125"/>
          </a:xfrm>
          <a:prstGeom prst="rect">
            <a:avLst/>
          </a:prstGeom>
        </p:spPr>
        <p:txBody>
          <a:bodyPr/>
          <a:lstStyle/>
          <a:p>
            <a:fld id="{43BB3AEF-DA6F-754A-9036-D7A71372F8FC}" type="datetimeFigureOut">
              <a:rPr lang="en-US" smtClean="0"/>
              <a:t>3/27/23</a:t>
            </a:fld>
            <a:endParaRPr lang="en-US"/>
          </a:p>
        </p:txBody>
      </p:sp>
      <p:sp>
        <p:nvSpPr>
          <p:cNvPr id="6" name="Footer Placeholder 5">
            <a:extLst>
              <a:ext uri="{FF2B5EF4-FFF2-40B4-BE49-F238E27FC236}">
                <a16:creationId xmlns:a16="http://schemas.microsoft.com/office/drawing/2014/main" id="{654DCD57-20F8-D945-9989-F894F252505F}"/>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82319BDB-5FD5-BE49-831E-92940A255541}"/>
              </a:ext>
            </a:extLst>
          </p:cNvPr>
          <p:cNvSpPr>
            <a:spLocks noGrp="1"/>
          </p:cNvSpPr>
          <p:nvPr>
            <p:ph type="sldNum" sz="quarter" idx="12"/>
          </p:nvPr>
        </p:nvSpPr>
        <p:spPr>
          <a:xfrm>
            <a:off x="8610600" y="6356350"/>
            <a:ext cx="2743200" cy="365125"/>
          </a:xfrm>
          <a:prstGeom prst="rect">
            <a:avLst/>
          </a:prstGeom>
        </p:spPr>
        <p:txBody>
          <a:bodyPr/>
          <a:lstStyle/>
          <a:p>
            <a:fld id="{BC499B43-CF86-4C4B-9D2F-A897A051D811}" type="slidenum">
              <a:rPr lang="en-US" smtClean="0"/>
              <a:t>‹#›</a:t>
            </a:fld>
            <a:endParaRPr lang="en-US"/>
          </a:p>
        </p:txBody>
      </p:sp>
    </p:spTree>
    <p:extLst>
      <p:ext uri="{BB962C8B-B14F-4D97-AF65-F5344CB8AC3E}">
        <p14:creationId xmlns:p14="http://schemas.microsoft.com/office/powerpoint/2010/main" val="93391865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4.pn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image" Target="../media/image2.pn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5.pn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a:blip r:embed="rId13"/>
          <a:tile tx="0" ty="0" sx="100000" sy="100000" flip="none" algn="tl"/>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A63537A-8A4C-0143-8D46-089F62AAA67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7" name="Rectangle 6">
            <a:extLst>
              <a:ext uri="{FF2B5EF4-FFF2-40B4-BE49-F238E27FC236}">
                <a16:creationId xmlns:a16="http://schemas.microsoft.com/office/drawing/2014/main" id="{26F327DD-3AB4-2649-9474-0805BB9D61FE}"/>
              </a:ext>
            </a:extLst>
          </p:cNvPr>
          <p:cNvSpPr/>
          <p:nvPr userDrawn="1"/>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C00000"/>
              </a:solidFill>
            </a:endParaRPr>
          </a:p>
        </p:txBody>
      </p:sp>
      <p:pic>
        <p:nvPicPr>
          <p:cNvPr id="5" name="Picture 4"/>
          <p:cNvPicPr>
            <a:picLocks noChangeAspect="1"/>
          </p:cNvPicPr>
          <p:nvPr userDrawn="1"/>
        </p:nvPicPr>
        <p:blipFill>
          <a:blip r:embed="rId14">
            <a:extLst>
              <a:ext uri="{28A0092B-C50C-407E-A947-70E740481C1C}">
                <a14:useLocalDpi xmlns:a14="http://schemas.microsoft.com/office/drawing/2010/main" val="0"/>
              </a:ext>
            </a:extLst>
          </a:blip>
          <a:stretch>
            <a:fillRect/>
          </a:stretch>
        </p:blipFill>
        <p:spPr>
          <a:xfrm>
            <a:off x="333026" y="1800964"/>
            <a:ext cx="2799149" cy="2799149"/>
          </a:xfrm>
          <a:prstGeom prst="rect">
            <a:avLst/>
          </a:prstGeom>
        </p:spPr>
      </p:pic>
      <p:sp>
        <p:nvSpPr>
          <p:cNvPr id="6" name="Rectangle 5">
            <a:extLst>
              <a:ext uri="{FF2B5EF4-FFF2-40B4-BE49-F238E27FC236}">
                <a16:creationId xmlns:a16="http://schemas.microsoft.com/office/drawing/2014/main" id="{36A4CEF3-5455-0943-B2B6-B491C8823EEF}"/>
              </a:ext>
            </a:extLst>
          </p:cNvPr>
          <p:cNvSpPr/>
          <p:nvPr userDrawn="1"/>
        </p:nvSpPr>
        <p:spPr>
          <a:xfrm>
            <a:off x="3487479" y="1475194"/>
            <a:ext cx="8704521" cy="3862350"/>
          </a:xfrm>
          <a:prstGeom prst="rect">
            <a:avLst/>
          </a:prstGeom>
          <a:solidFill>
            <a:srgbClr val="9C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E1BBCE12-BF67-6B4B-A024-868559619427}"/>
              </a:ext>
            </a:extLst>
          </p:cNvPr>
          <p:cNvSpPr/>
          <p:nvPr userDrawn="1"/>
        </p:nvSpPr>
        <p:spPr>
          <a:xfrm>
            <a:off x="3487479" y="5337544"/>
            <a:ext cx="8704522" cy="384050"/>
          </a:xfrm>
          <a:prstGeom prst="rect">
            <a:avLst/>
          </a:prstGeom>
          <a:gradFill flip="none" rotWithShape="1">
            <a:gsLst>
              <a:gs pos="16000">
                <a:srgbClr val="9C0000"/>
              </a:gs>
              <a:gs pos="43000">
                <a:srgbClr val="C00000"/>
              </a:gs>
              <a:gs pos="99000">
                <a:srgbClr val="F2CA20">
                  <a:lumMod val="90000"/>
                  <a:alpha val="83000"/>
                </a:srgb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C00000"/>
              </a:solidFill>
            </a:endParaRPr>
          </a:p>
        </p:txBody>
      </p:sp>
    </p:spTree>
    <p:extLst>
      <p:ext uri="{BB962C8B-B14F-4D97-AF65-F5344CB8AC3E}">
        <p14:creationId xmlns:p14="http://schemas.microsoft.com/office/powerpoint/2010/main" val="219325862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9" name="Picture 18">
            <a:extLst>
              <a:ext uri="{FF2B5EF4-FFF2-40B4-BE49-F238E27FC236}">
                <a16:creationId xmlns:a16="http://schemas.microsoft.com/office/drawing/2014/main" id="{9C101F47-4B88-CA43-863C-0BCC2733DE0B}"/>
              </a:ext>
            </a:extLst>
          </p:cNvPr>
          <p:cNvPicPr>
            <a:picLocks noChangeAspect="1"/>
          </p:cNvPicPr>
          <p:nvPr userDrawn="1"/>
        </p:nvPicPr>
        <p:blipFill>
          <a:blip r:embed="rId13"/>
          <a:stretch>
            <a:fillRect/>
          </a:stretch>
        </p:blipFill>
        <p:spPr>
          <a:xfrm>
            <a:off x="0" y="6242659"/>
            <a:ext cx="12192000" cy="635000"/>
          </a:xfrm>
          <a:prstGeom prst="rect">
            <a:avLst/>
          </a:prstGeom>
        </p:spPr>
      </p:pic>
      <p:sp>
        <p:nvSpPr>
          <p:cNvPr id="2" name="Title Placeholder 1">
            <a:extLst>
              <a:ext uri="{FF2B5EF4-FFF2-40B4-BE49-F238E27FC236}">
                <a16:creationId xmlns:a16="http://schemas.microsoft.com/office/drawing/2014/main" id="{895A33D6-D6F3-1846-AFB6-993119D0F38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id="{764DB48D-49A5-DA4B-907D-9BA628E410D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31F9E8AA-F1C7-0D48-AE56-7B7D0BD5F7C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EA78B72-6520-7C48-9EC9-C3366CDF2022}" type="datetimeFigureOut">
              <a:rPr lang="en-US" smtClean="0"/>
              <a:t>3/27/23</a:t>
            </a:fld>
            <a:endParaRPr lang="en-US"/>
          </a:p>
        </p:txBody>
      </p:sp>
      <p:sp>
        <p:nvSpPr>
          <p:cNvPr id="5" name="Footer Placeholder 4">
            <a:extLst>
              <a:ext uri="{FF2B5EF4-FFF2-40B4-BE49-F238E27FC236}">
                <a16:creationId xmlns:a16="http://schemas.microsoft.com/office/drawing/2014/main" id="{90A67A56-C345-BC4B-9CA9-B380E4F87DE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92085126-2EE4-0346-9663-F89A8510AE4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51EE7E8-58BE-694D-B916-CD3E98271B6F}" type="slidenum">
              <a:rPr lang="en-US" smtClean="0"/>
              <a:t>‹#›</a:t>
            </a:fld>
            <a:endParaRPr lang="en-US"/>
          </a:p>
        </p:txBody>
      </p:sp>
      <p:sp>
        <p:nvSpPr>
          <p:cNvPr id="8" name="Rectangle 7">
            <a:extLst>
              <a:ext uri="{FF2B5EF4-FFF2-40B4-BE49-F238E27FC236}">
                <a16:creationId xmlns:a16="http://schemas.microsoft.com/office/drawing/2014/main" id="{EF50EEC6-258B-B04B-8D2F-AE39B527D255}"/>
              </a:ext>
            </a:extLst>
          </p:cNvPr>
          <p:cNvSpPr/>
          <p:nvPr userDrawn="1"/>
        </p:nvSpPr>
        <p:spPr>
          <a:xfrm>
            <a:off x="10868608" y="0"/>
            <a:ext cx="970384" cy="970384"/>
          </a:xfrm>
          <a:prstGeom prst="rect">
            <a:avLst/>
          </a:prstGeom>
          <a:solidFill>
            <a:srgbClr val="9C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p:cNvPicPr>
            <a:picLocks noChangeAspect="1"/>
          </p:cNvPicPr>
          <p:nvPr userDrawn="1"/>
        </p:nvPicPr>
        <p:blipFill>
          <a:blip r:embed="rId14">
            <a:extLst>
              <a:ext uri="{28A0092B-C50C-407E-A947-70E740481C1C}">
                <a14:useLocalDpi xmlns:a14="http://schemas.microsoft.com/office/drawing/2010/main" val="0"/>
              </a:ext>
            </a:extLst>
          </a:blip>
          <a:stretch>
            <a:fillRect/>
          </a:stretch>
        </p:blipFill>
        <p:spPr>
          <a:xfrm>
            <a:off x="10857067" y="-64332"/>
            <a:ext cx="1034716" cy="1034716"/>
          </a:xfrm>
          <a:prstGeom prst="rect">
            <a:avLst/>
          </a:prstGeom>
        </p:spPr>
      </p:pic>
      <p:sp>
        <p:nvSpPr>
          <p:cNvPr id="10" name="TextBox 9">
            <a:extLst>
              <a:ext uri="{FF2B5EF4-FFF2-40B4-BE49-F238E27FC236}">
                <a16:creationId xmlns:a16="http://schemas.microsoft.com/office/drawing/2014/main" id="{45A67430-E954-1146-960D-CFAD9A660D84}"/>
              </a:ext>
            </a:extLst>
          </p:cNvPr>
          <p:cNvSpPr txBox="1"/>
          <p:nvPr userDrawn="1"/>
        </p:nvSpPr>
        <p:spPr>
          <a:xfrm>
            <a:off x="185530" y="6362241"/>
            <a:ext cx="4691743" cy="369332"/>
          </a:xfrm>
          <a:prstGeom prst="rect">
            <a:avLst/>
          </a:prstGeom>
          <a:noFill/>
        </p:spPr>
        <p:txBody>
          <a:bodyPr wrap="square" rtlCol="0">
            <a:spAutoFit/>
          </a:bodyPr>
          <a:lstStyle/>
          <a:p>
            <a:r>
              <a:rPr lang="en-PH" sz="1800" kern="1200" dirty="0">
                <a:solidFill>
                  <a:schemeClr val="bg1"/>
                </a:solidFill>
                <a:effectLst/>
                <a:latin typeface="Montserrat Medium" pitchFamily="2" charset="77"/>
                <a:ea typeface="+mn-ea"/>
                <a:cs typeface="+mn-cs"/>
              </a:rPr>
              <a:t>Rex Curriculum Resource </a:t>
            </a:r>
          </a:p>
        </p:txBody>
      </p:sp>
      <p:sp>
        <p:nvSpPr>
          <p:cNvPr id="12" name="TextBox 11">
            <a:extLst>
              <a:ext uri="{FF2B5EF4-FFF2-40B4-BE49-F238E27FC236}">
                <a16:creationId xmlns:a16="http://schemas.microsoft.com/office/drawing/2014/main" id="{0DA7BAE3-1328-D34C-90D4-DC955FE34F07}"/>
              </a:ext>
            </a:extLst>
          </p:cNvPr>
          <p:cNvSpPr txBox="1"/>
          <p:nvPr userDrawn="1"/>
        </p:nvSpPr>
        <p:spPr>
          <a:xfrm>
            <a:off x="9452660" y="6352143"/>
            <a:ext cx="2623284" cy="369332"/>
          </a:xfrm>
          <a:prstGeom prst="rect">
            <a:avLst/>
          </a:prstGeom>
          <a:noFill/>
        </p:spPr>
        <p:txBody>
          <a:bodyPr wrap="square" rtlCol="0">
            <a:spAutoFit/>
          </a:bodyPr>
          <a:lstStyle/>
          <a:p>
            <a:r>
              <a:rPr lang="en-PH" sz="1800" b="0" kern="1200" dirty="0">
                <a:solidFill>
                  <a:schemeClr val="bg1"/>
                </a:solidFill>
                <a:effectLst/>
                <a:latin typeface="Montserrat Medium" pitchFamily="2" charset="77"/>
                <a:ea typeface="+mn-ea"/>
                <a:cs typeface="+mn-cs"/>
              </a:rPr>
              <a:t>WWW.REX.COM.PH</a:t>
            </a:r>
            <a:endParaRPr lang="en-PH" sz="1800" kern="1200" dirty="0">
              <a:solidFill>
                <a:schemeClr val="bg1"/>
              </a:solidFill>
              <a:effectLst/>
              <a:latin typeface="+mn-lt"/>
              <a:ea typeface="+mn-ea"/>
              <a:cs typeface="+mn-cs"/>
            </a:endParaRPr>
          </a:p>
        </p:txBody>
      </p:sp>
    </p:spTree>
    <p:extLst>
      <p:ext uri="{BB962C8B-B14F-4D97-AF65-F5344CB8AC3E}">
        <p14:creationId xmlns:p14="http://schemas.microsoft.com/office/powerpoint/2010/main" val="307065307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ontserrat Medium" pitchFamily="2" charset="77"/>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Lato" panose="020F0502020204030203" pitchFamily="34" charset="0"/>
          <a:ea typeface="Lato" panose="020F0502020204030203" pitchFamily="34" charset="0"/>
          <a:cs typeface="Lato" panose="020F0502020204030203"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Lato" panose="020F0502020204030203" pitchFamily="34" charset="0"/>
          <a:ea typeface="Lato" panose="020F0502020204030203" pitchFamily="34" charset="0"/>
          <a:cs typeface="Lato" panose="020F0502020204030203"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Lato" panose="020F0502020204030203" pitchFamily="34" charset="0"/>
          <a:ea typeface="Lato" panose="020F0502020204030203" pitchFamily="34" charset="0"/>
          <a:cs typeface="Lato" panose="020F0502020204030203"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Lato" panose="020F0502020204030203" pitchFamily="34" charset="0"/>
          <a:ea typeface="Lato" panose="020F0502020204030203" pitchFamily="34" charset="0"/>
          <a:cs typeface="Lato" panose="020F0502020204030203"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Lato" panose="020F0502020204030203" pitchFamily="34" charset="0"/>
          <a:ea typeface="Lato" panose="020F0502020204030203" pitchFamily="34" charset="0"/>
          <a:cs typeface="Lato" panose="020F0502020204030203"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3" name="New REX Education Mission Logo V.png" descr="New REX Education Mission Logo V.png"/>
          <p:cNvPicPr>
            <a:picLocks noChangeAspect="1"/>
          </p:cNvPicPr>
          <p:nvPr userDrawn="1"/>
        </p:nvPicPr>
        <p:blipFill>
          <a:blip r:embed="rId13">
            <a:extLst/>
          </a:blip>
          <a:stretch>
            <a:fillRect/>
          </a:stretch>
        </p:blipFill>
        <p:spPr>
          <a:xfrm>
            <a:off x="2755939" y="1508902"/>
            <a:ext cx="6616364" cy="3384894"/>
          </a:xfrm>
          <a:prstGeom prst="rect">
            <a:avLst/>
          </a:prstGeom>
          <a:ln w="12700">
            <a:miter lim="400000"/>
          </a:ln>
        </p:spPr>
      </p:pic>
    </p:spTree>
    <p:extLst>
      <p:ext uri="{BB962C8B-B14F-4D97-AF65-F5344CB8AC3E}">
        <p14:creationId xmlns:p14="http://schemas.microsoft.com/office/powerpoint/2010/main" val="2820531242"/>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9.xml"/><Relationship Id="rId1" Type="http://schemas.openxmlformats.org/officeDocument/2006/relationships/slideLayout" Target="../slideLayouts/slideLayout13.xml"/><Relationship Id="rId4" Type="http://schemas.openxmlformats.org/officeDocument/2006/relationships/image" Target="../media/image15.tiff"/></Relationships>
</file>

<file path=ppt/slides/_rels/slide1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0.xml"/><Relationship Id="rId1" Type="http://schemas.openxmlformats.org/officeDocument/2006/relationships/slideLayout" Target="../slideLayouts/slideLayout13.xml"/><Relationship Id="rId4" Type="http://schemas.openxmlformats.org/officeDocument/2006/relationships/image" Target="../media/image17.tiff"/></Relationships>
</file>

<file path=ppt/slides/_rels/slide1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1.xml"/><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13.xml"/><Relationship Id="rId4" Type="http://schemas.openxmlformats.org/officeDocument/2006/relationships/image" Target="../media/image7.tiff"/></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13.xml"/><Relationship Id="rId4" Type="http://schemas.openxmlformats.org/officeDocument/2006/relationships/image" Target="../media/image9.tiff"/></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6.xml"/><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7.xml"/><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8.xml"/><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E164826F-9698-C044-8B09-B880D705E0C1}"/>
              </a:ext>
            </a:extLst>
          </p:cNvPr>
          <p:cNvSpPr txBox="1"/>
          <p:nvPr/>
        </p:nvSpPr>
        <p:spPr>
          <a:xfrm>
            <a:off x="4255622" y="3105834"/>
            <a:ext cx="7495309" cy="646331"/>
          </a:xfrm>
          <a:prstGeom prst="rect">
            <a:avLst/>
          </a:prstGeom>
          <a:noFill/>
        </p:spPr>
        <p:txBody>
          <a:bodyPr wrap="square" rtlCol="0">
            <a:spAutoFit/>
          </a:bodyPr>
          <a:lstStyle/>
          <a:p>
            <a:pPr algn="ctr"/>
            <a:r>
              <a:rPr lang="en-US" sz="3600" b="1" dirty="0">
                <a:solidFill>
                  <a:schemeClr val="bg1"/>
                </a:solidFill>
                <a:latin typeface="Montserrat Medium" pitchFamily="2" charset="77"/>
              </a:rPr>
              <a:t>Subtraction of Similar Fractions</a:t>
            </a:r>
          </a:p>
        </p:txBody>
      </p:sp>
    </p:spTree>
    <p:extLst>
      <p:ext uri="{BB962C8B-B14F-4D97-AF65-F5344CB8AC3E}">
        <p14:creationId xmlns:p14="http://schemas.microsoft.com/office/powerpoint/2010/main" val="115434158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4D4578-C8FE-FE47-B785-17E2FE435239}"/>
              </a:ext>
            </a:extLst>
          </p:cNvPr>
          <p:cNvSpPr>
            <a:spLocks noGrp="1"/>
          </p:cNvSpPr>
          <p:nvPr>
            <p:ph type="title"/>
          </p:nvPr>
        </p:nvSpPr>
        <p:spPr>
          <a:xfrm>
            <a:off x="838200" y="365125"/>
            <a:ext cx="10134600" cy="1325563"/>
          </a:xfrm>
        </p:spPr>
        <p:txBody>
          <a:bodyPr>
            <a:normAutofit/>
          </a:bodyPr>
          <a:lstStyle/>
          <a:p>
            <a:r>
              <a:rPr lang="en-US" b="1" dirty="0"/>
              <a:t>Subtraction of Similar Fractions</a:t>
            </a:r>
          </a:p>
        </p:txBody>
      </p:sp>
      <mc:AlternateContent xmlns:mc="http://schemas.openxmlformats.org/markup-compatibility/2006">
        <mc:Choice xmlns:a14="http://schemas.microsoft.com/office/drawing/2010/main" Requires="a14">
          <p:sp>
            <p:nvSpPr>
              <p:cNvPr id="4" name="Content Placeholder 3">
                <a:extLst>
                  <a:ext uri="{FF2B5EF4-FFF2-40B4-BE49-F238E27FC236}">
                    <a16:creationId xmlns:a16="http://schemas.microsoft.com/office/drawing/2014/main" id="{6F395151-A43E-5A43-A135-3EA193BC4CCB}"/>
                  </a:ext>
                </a:extLst>
              </p:cNvPr>
              <p:cNvSpPr>
                <a:spLocks noGrp="1"/>
              </p:cNvSpPr>
              <p:nvPr>
                <p:ph idx="1"/>
              </p:nvPr>
            </p:nvSpPr>
            <p:spPr/>
            <p:txBody>
              <a:bodyPr>
                <a:normAutofit/>
              </a:bodyPr>
              <a:lstStyle/>
              <a:p>
                <a:pPr marL="0" indent="0">
                  <a:buNone/>
                </a:pPr>
                <a:r>
                  <a:rPr lang="en-US" b="1" dirty="0"/>
                  <a:t>Example 3: </a:t>
                </a:r>
                <a:r>
                  <a:rPr lang="en-US" dirty="0"/>
                  <a:t>Find the difference of </a:t>
                </a:r>
                <a14:m>
                  <m:oMath xmlns:m="http://schemas.openxmlformats.org/officeDocument/2006/math">
                    <m:r>
                      <a:rPr lang="en-US" i="1" smtClean="0">
                        <a:latin typeface="Cambria Math" panose="02040503050406030204" pitchFamily="18" charset="0"/>
                      </a:rPr>
                      <m:t>3</m:t>
                    </m:r>
                    <m:r>
                      <a:rPr lang="en-US" b="0" i="1" smtClean="0">
                        <a:latin typeface="Cambria Math" panose="02040503050406030204" pitchFamily="18" charset="0"/>
                      </a:rPr>
                      <m:t> </m:t>
                    </m:r>
                  </m:oMath>
                </a14:m>
                <a:r>
                  <a:rPr lang="en-PH" dirty="0"/>
                  <a:t>and </a:t>
                </a:r>
                <a14:m>
                  <m:oMath xmlns:m="http://schemas.openxmlformats.org/officeDocument/2006/math">
                    <m:f>
                      <m:fPr>
                        <m:ctrlPr>
                          <a:rPr lang="en-PH" i="1">
                            <a:latin typeface="Cambria Math" panose="02040503050406030204" pitchFamily="18" charset="0"/>
                          </a:rPr>
                        </m:ctrlPr>
                      </m:fPr>
                      <m:num>
                        <m:r>
                          <a:rPr lang="en-US" b="0" i="1" smtClean="0">
                            <a:latin typeface="Cambria Math" panose="02040503050406030204" pitchFamily="18" charset="0"/>
                          </a:rPr>
                          <m:t>8</m:t>
                        </m:r>
                      </m:num>
                      <m:den>
                        <m:r>
                          <a:rPr lang="en-US" b="0" i="1" smtClean="0">
                            <a:latin typeface="Cambria Math" panose="02040503050406030204" pitchFamily="18" charset="0"/>
                          </a:rPr>
                          <m:t>9</m:t>
                        </m:r>
                      </m:den>
                    </m:f>
                    <m:r>
                      <a:rPr lang="en-US" b="0" i="1" smtClean="0">
                        <a:latin typeface="Cambria Math" panose="02040503050406030204" pitchFamily="18" charset="0"/>
                      </a:rPr>
                      <m:t>.</m:t>
                    </m:r>
                  </m:oMath>
                </a14:m>
                <a:r>
                  <a:rPr lang="en-PH" dirty="0"/>
                  <a:t> </a:t>
                </a:r>
              </a:p>
              <a:p>
                <a:pPr marL="0" indent="0">
                  <a:buNone/>
                </a:pPr>
                <a:r>
                  <a:rPr lang="en-PH" b="1" dirty="0"/>
                  <a:t>Solution:</a:t>
                </a:r>
              </a:p>
              <a:p>
                <a:pPr marL="0" indent="0">
                  <a:buNone/>
                </a:pPr>
                <a:r>
                  <a:rPr lang="en-PH" dirty="0"/>
                  <a:t>	 The whole number 3 can be represented using models.</a:t>
                </a:r>
              </a:p>
              <a:p>
                <a:pPr marL="0" indent="0">
                  <a:buNone/>
                </a:pPr>
                <a:endParaRPr lang="en-PH" dirty="0"/>
              </a:p>
              <a:p>
                <a:pPr marL="0" indent="0">
                  <a:buNone/>
                </a:pPr>
                <a:endParaRPr lang="en-PH" dirty="0"/>
              </a:p>
              <a:p>
                <a:pPr marL="0" indent="0">
                  <a:buNone/>
                </a:pPr>
                <a:endParaRPr lang="en-PH" dirty="0"/>
              </a:p>
              <a:p>
                <a:pPr marL="0" indent="0">
                  <a:buNone/>
                </a:pPr>
                <a:r>
                  <a:rPr lang="en-PH" dirty="0"/>
                  <a:t>	The figure above illustrates that the whole number 3 can be taken as </a:t>
                </a:r>
                <a14:m>
                  <m:oMath xmlns:m="http://schemas.openxmlformats.org/officeDocument/2006/math">
                    <m:f>
                      <m:fPr>
                        <m:ctrlPr>
                          <a:rPr lang="en-PH" i="1">
                            <a:latin typeface="Cambria Math" panose="02040503050406030204" pitchFamily="18" charset="0"/>
                          </a:rPr>
                        </m:ctrlPr>
                      </m:fPr>
                      <m:num>
                        <m:r>
                          <a:rPr lang="en-US" b="0" i="1" smtClean="0">
                            <a:latin typeface="Cambria Math" panose="02040503050406030204" pitchFamily="18" charset="0"/>
                          </a:rPr>
                          <m:t>27</m:t>
                        </m:r>
                      </m:num>
                      <m:den>
                        <m:r>
                          <a:rPr lang="en-US" i="1">
                            <a:latin typeface="Cambria Math" panose="02040503050406030204" pitchFamily="18" charset="0"/>
                          </a:rPr>
                          <m:t>9</m:t>
                        </m:r>
                      </m:den>
                    </m:f>
                  </m:oMath>
                </a14:m>
                <a:r>
                  <a:rPr lang="en-PH" dirty="0"/>
                  <a:t>. Thus, the expression 3 - </a:t>
                </a:r>
                <a14:m>
                  <m:oMath xmlns:m="http://schemas.openxmlformats.org/officeDocument/2006/math">
                    <m:f>
                      <m:fPr>
                        <m:ctrlPr>
                          <a:rPr lang="en-PH" i="1">
                            <a:latin typeface="Cambria Math" panose="02040503050406030204" pitchFamily="18" charset="0"/>
                          </a:rPr>
                        </m:ctrlPr>
                      </m:fPr>
                      <m:num>
                        <m:r>
                          <a:rPr lang="en-US" i="1">
                            <a:latin typeface="Cambria Math" panose="02040503050406030204" pitchFamily="18" charset="0"/>
                          </a:rPr>
                          <m:t>8</m:t>
                        </m:r>
                      </m:num>
                      <m:den>
                        <m:r>
                          <a:rPr lang="en-US" i="1">
                            <a:latin typeface="Cambria Math" panose="02040503050406030204" pitchFamily="18" charset="0"/>
                          </a:rPr>
                          <m:t>9</m:t>
                        </m:r>
                      </m:den>
                    </m:f>
                    <m:r>
                      <a:rPr lang="en-US" i="1">
                        <a:latin typeface="Cambria Math" panose="02040503050406030204" pitchFamily="18" charset="0"/>
                      </a:rPr>
                      <m:t> </m:t>
                    </m:r>
                  </m:oMath>
                </a14:m>
                <a:r>
                  <a:rPr lang="en-PH" dirty="0"/>
                  <a:t>can be converted to </a:t>
                </a:r>
                <a14:m>
                  <m:oMath xmlns:m="http://schemas.openxmlformats.org/officeDocument/2006/math">
                    <m:f>
                      <m:fPr>
                        <m:ctrlPr>
                          <a:rPr lang="en-PH" i="1">
                            <a:latin typeface="Cambria Math" panose="02040503050406030204" pitchFamily="18" charset="0"/>
                          </a:rPr>
                        </m:ctrlPr>
                      </m:fPr>
                      <m:num>
                        <m:r>
                          <a:rPr lang="en-US" i="1">
                            <a:latin typeface="Cambria Math" panose="02040503050406030204" pitchFamily="18" charset="0"/>
                          </a:rPr>
                          <m:t>27</m:t>
                        </m:r>
                      </m:num>
                      <m:den>
                        <m:r>
                          <a:rPr lang="en-US" i="1">
                            <a:latin typeface="Cambria Math" panose="02040503050406030204" pitchFamily="18" charset="0"/>
                          </a:rPr>
                          <m:t>9</m:t>
                        </m:r>
                      </m:den>
                    </m:f>
                    <m:r>
                      <a:rPr lang="en-US" b="0" i="1" smtClean="0">
                        <a:latin typeface="Cambria Math" panose="02040503050406030204" pitchFamily="18" charset="0"/>
                      </a:rPr>
                      <m:t>−</m:t>
                    </m:r>
                    <m:f>
                      <m:fPr>
                        <m:ctrlPr>
                          <a:rPr lang="en-US" b="0" i="1" smtClean="0">
                            <a:latin typeface="Cambria Math" panose="02040503050406030204" pitchFamily="18" charset="0"/>
                          </a:rPr>
                        </m:ctrlPr>
                      </m:fPr>
                      <m:num>
                        <m:r>
                          <a:rPr lang="en-US" b="0" i="1" smtClean="0">
                            <a:latin typeface="Cambria Math" panose="02040503050406030204" pitchFamily="18" charset="0"/>
                          </a:rPr>
                          <m:t>8</m:t>
                        </m:r>
                      </m:num>
                      <m:den>
                        <m:r>
                          <a:rPr lang="en-US" b="0" i="1" smtClean="0">
                            <a:latin typeface="Cambria Math" panose="02040503050406030204" pitchFamily="18" charset="0"/>
                          </a:rPr>
                          <m:t>9</m:t>
                        </m:r>
                      </m:den>
                    </m:f>
                    <m:r>
                      <a:rPr lang="en-US" b="0" i="1" smtClean="0">
                        <a:latin typeface="Cambria Math" panose="02040503050406030204" pitchFamily="18" charset="0"/>
                      </a:rPr>
                      <m:t>.</m:t>
                    </m:r>
                  </m:oMath>
                </a14:m>
                <a:endParaRPr lang="en-PH" dirty="0"/>
              </a:p>
            </p:txBody>
          </p:sp>
        </mc:Choice>
        <mc:Fallback>
          <p:sp>
            <p:nvSpPr>
              <p:cNvPr id="4" name="Content Placeholder 3">
                <a:extLst>
                  <a:ext uri="{FF2B5EF4-FFF2-40B4-BE49-F238E27FC236}">
                    <a16:creationId xmlns:a16="http://schemas.microsoft.com/office/drawing/2014/main" id="{6F395151-A43E-5A43-A135-3EA193BC4CCB}"/>
                  </a:ext>
                </a:extLst>
              </p:cNvPr>
              <p:cNvSpPr>
                <a:spLocks noGrp="1" noRot="1" noChangeAspect="1" noMove="1" noResize="1" noEditPoints="1" noAdjustHandles="1" noChangeArrowheads="1" noChangeShapeType="1" noTextEdit="1"/>
              </p:cNvSpPr>
              <p:nvPr>
                <p:ph idx="1"/>
              </p:nvPr>
            </p:nvSpPr>
            <p:spPr>
              <a:blipFill>
                <a:blip r:embed="rId3"/>
                <a:stretch>
                  <a:fillRect l="-1086" t="-585"/>
                </a:stretch>
              </a:blipFill>
            </p:spPr>
            <p:txBody>
              <a:bodyPr/>
              <a:lstStyle/>
              <a:p>
                <a:r>
                  <a:rPr lang="en-US">
                    <a:noFill/>
                  </a:rPr>
                  <a:t> </a:t>
                </a:r>
              </a:p>
            </p:txBody>
          </p:sp>
        </mc:Fallback>
      </mc:AlternateContent>
      <p:pic>
        <p:nvPicPr>
          <p:cNvPr id="3" name="Picture 2">
            <a:extLst>
              <a:ext uri="{FF2B5EF4-FFF2-40B4-BE49-F238E27FC236}">
                <a16:creationId xmlns:a16="http://schemas.microsoft.com/office/drawing/2014/main" id="{985CC04B-FA5B-6E4D-8F1A-1D5F6F6C234C}"/>
              </a:ext>
            </a:extLst>
          </p:cNvPr>
          <p:cNvPicPr>
            <a:picLocks noChangeAspect="1"/>
          </p:cNvPicPr>
          <p:nvPr/>
        </p:nvPicPr>
        <p:blipFill>
          <a:blip r:embed="rId4"/>
          <a:stretch>
            <a:fillRect/>
          </a:stretch>
        </p:blipFill>
        <p:spPr>
          <a:xfrm>
            <a:off x="3357797" y="3673652"/>
            <a:ext cx="4377128" cy="1134969"/>
          </a:xfrm>
          <a:prstGeom prst="rect">
            <a:avLst/>
          </a:prstGeom>
        </p:spPr>
      </p:pic>
    </p:spTree>
    <p:extLst>
      <p:ext uri="{BB962C8B-B14F-4D97-AF65-F5344CB8AC3E}">
        <p14:creationId xmlns:p14="http://schemas.microsoft.com/office/powerpoint/2010/main" val="332487424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4D4578-C8FE-FE47-B785-17E2FE435239}"/>
              </a:ext>
            </a:extLst>
          </p:cNvPr>
          <p:cNvSpPr>
            <a:spLocks noGrp="1"/>
          </p:cNvSpPr>
          <p:nvPr>
            <p:ph type="title"/>
          </p:nvPr>
        </p:nvSpPr>
        <p:spPr>
          <a:xfrm>
            <a:off x="838200" y="365125"/>
            <a:ext cx="10134600" cy="1325563"/>
          </a:xfrm>
        </p:spPr>
        <p:txBody>
          <a:bodyPr>
            <a:normAutofit/>
          </a:bodyPr>
          <a:lstStyle/>
          <a:p>
            <a:r>
              <a:rPr lang="en-US" b="1" dirty="0"/>
              <a:t>Subtraction of Similar Fractions</a:t>
            </a:r>
          </a:p>
        </p:txBody>
      </p:sp>
      <mc:AlternateContent xmlns:mc="http://schemas.openxmlformats.org/markup-compatibility/2006">
        <mc:Choice xmlns:a14="http://schemas.microsoft.com/office/drawing/2010/main" Requires="a14">
          <p:sp>
            <p:nvSpPr>
              <p:cNvPr id="4" name="Content Placeholder 3">
                <a:extLst>
                  <a:ext uri="{FF2B5EF4-FFF2-40B4-BE49-F238E27FC236}">
                    <a16:creationId xmlns:a16="http://schemas.microsoft.com/office/drawing/2014/main" id="{6F395151-A43E-5A43-A135-3EA193BC4CCB}"/>
                  </a:ext>
                </a:extLst>
              </p:cNvPr>
              <p:cNvSpPr>
                <a:spLocks noGrp="1"/>
              </p:cNvSpPr>
              <p:nvPr>
                <p:ph idx="1"/>
              </p:nvPr>
            </p:nvSpPr>
            <p:spPr/>
            <p:txBody>
              <a:bodyPr>
                <a:normAutofit/>
              </a:bodyPr>
              <a:lstStyle/>
              <a:p>
                <a:pPr marL="0" indent="0">
                  <a:buNone/>
                </a:pPr>
                <a:r>
                  <a:rPr lang="en-US" b="1" dirty="0"/>
                  <a:t>Example 3: </a:t>
                </a:r>
                <a:r>
                  <a:rPr lang="en-US" dirty="0"/>
                  <a:t>Find the difference of </a:t>
                </a:r>
                <a14:m>
                  <m:oMath xmlns:m="http://schemas.openxmlformats.org/officeDocument/2006/math">
                    <m:r>
                      <a:rPr lang="en-US" i="1" smtClean="0">
                        <a:latin typeface="Cambria Math" panose="02040503050406030204" pitchFamily="18" charset="0"/>
                      </a:rPr>
                      <m:t>3</m:t>
                    </m:r>
                    <m:r>
                      <a:rPr lang="en-US" b="0" i="1" smtClean="0">
                        <a:latin typeface="Cambria Math" panose="02040503050406030204" pitchFamily="18" charset="0"/>
                      </a:rPr>
                      <m:t> </m:t>
                    </m:r>
                  </m:oMath>
                </a14:m>
                <a:r>
                  <a:rPr lang="en-PH" dirty="0"/>
                  <a:t>and </a:t>
                </a:r>
                <a14:m>
                  <m:oMath xmlns:m="http://schemas.openxmlformats.org/officeDocument/2006/math">
                    <m:f>
                      <m:fPr>
                        <m:ctrlPr>
                          <a:rPr lang="en-PH" i="1">
                            <a:latin typeface="Cambria Math" panose="02040503050406030204" pitchFamily="18" charset="0"/>
                          </a:rPr>
                        </m:ctrlPr>
                      </m:fPr>
                      <m:num>
                        <m:r>
                          <a:rPr lang="en-US" b="0" i="1" smtClean="0">
                            <a:latin typeface="Cambria Math" panose="02040503050406030204" pitchFamily="18" charset="0"/>
                          </a:rPr>
                          <m:t>8</m:t>
                        </m:r>
                      </m:num>
                      <m:den>
                        <m:r>
                          <a:rPr lang="en-US" b="0" i="1" smtClean="0">
                            <a:latin typeface="Cambria Math" panose="02040503050406030204" pitchFamily="18" charset="0"/>
                          </a:rPr>
                          <m:t>9</m:t>
                        </m:r>
                      </m:den>
                    </m:f>
                    <m:r>
                      <a:rPr lang="en-US" b="0" i="1" smtClean="0">
                        <a:latin typeface="Cambria Math" panose="02040503050406030204" pitchFamily="18" charset="0"/>
                      </a:rPr>
                      <m:t>.</m:t>
                    </m:r>
                  </m:oMath>
                </a14:m>
                <a:r>
                  <a:rPr lang="en-PH" dirty="0"/>
                  <a:t> </a:t>
                </a:r>
              </a:p>
              <a:p>
                <a:pPr marL="0" indent="0">
                  <a:buNone/>
                </a:pPr>
                <a:r>
                  <a:rPr lang="en-PH" dirty="0"/>
                  <a:t>	 Taking the fraction </a:t>
                </a:r>
                <a14:m>
                  <m:oMath xmlns:m="http://schemas.openxmlformats.org/officeDocument/2006/math">
                    <m:f>
                      <m:fPr>
                        <m:ctrlPr>
                          <a:rPr lang="en-PH" i="1">
                            <a:latin typeface="Cambria Math" panose="02040503050406030204" pitchFamily="18" charset="0"/>
                          </a:rPr>
                        </m:ctrlPr>
                      </m:fPr>
                      <m:num>
                        <m:r>
                          <a:rPr lang="en-US" b="0" i="1" smtClean="0">
                            <a:latin typeface="Cambria Math" panose="02040503050406030204" pitchFamily="18" charset="0"/>
                          </a:rPr>
                          <m:t>8</m:t>
                        </m:r>
                      </m:num>
                      <m:den>
                        <m:r>
                          <a:rPr lang="en-US" i="1">
                            <a:latin typeface="Cambria Math" panose="02040503050406030204" pitchFamily="18" charset="0"/>
                          </a:rPr>
                          <m:t>9</m:t>
                        </m:r>
                      </m:den>
                    </m:f>
                  </m:oMath>
                </a14:m>
                <a:r>
                  <a:rPr lang="en-PH" dirty="0"/>
                  <a:t>, you have:</a:t>
                </a:r>
              </a:p>
              <a:p>
                <a:pPr marL="0" indent="0">
                  <a:buNone/>
                </a:pPr>
                <a:endParaRPr lang="en-PH" dirty="0"/>
              </a:p>
              <a:p>
                <a:pPr marL="0" indent="0">
                  <a:buNone/>
                </a:pPr>
                <a:endParaRPr lang="en-PH" dirty="0"/>
              </a:p>
              <a:p>
                <a:pPr marL="0" indent="0">
                  <a:buNone/>
                </a:pPr>
                <a:endParaRPr lang="en-PH" dirty="0"/>
              </a:p>
              <a:p>
                <a:pPr marL="0" indent="0">
                  <a:buNone/>
                </a:pPr>
                <a:r>
                  <a:rPr lang="en-PH" dirty="0"/>
                  <a:t>	Therefore, there are only 19 out of the 27 squares that were left. This is represented by the fraction </a:t>
                </a:r>
                <a14:m>
                  <m:oMath xmlns:m="http://schemas.openxmlformats.org/officeDocument/2006/math">
                    <m:f>
                      <m:fPr>
                        <m:ctrlPr>
                          <a:rPr lang="en-PH" i="1">
                            <a:latin typeface="Cambria Math" panose="02040503050406030204" pitchFamily="18" charset="0"/>
                          </a:rPr>
                        </m:ctrlPr>
                      </m:fPr>
                      <m:num>
                        <m:r>
                          <a:rPr lang="en-US" b="0" i="1" smtClean="0">
                            <a:latin typeface="Cambria Math" panose="02040503050406030204" pitchFamily="18" charset="0"/>
                          </a:rPr>
                          <m:t>19 </m:t>
                        </m:r>
                      </m:num>
                      <m:den>
                        <m:r>
                          <a:rPr lang="en-US" i="1">
                            <a:latin typeface="Cambria Math" panose="02040503050406030204" pitchFamily="18" charset="0"/>
                          </a:rPr>
                          <m:t>9</m:t>
                        </m:r>
                      </m:den>
                    </m:f>
                  </m:oMath>
                </a14:m>
                <a:r>
                  <a:rPr lang="en-PH" dirty="0"/>
                  <a:t> or </a:t>
                </a:r>
                <a14:m>
                  <m:oMath xmlns:m="http://schemas.openxmlformats.org/officeDocument/2006/math">
                    <m:r>
                      <a:rPr lang="en-US" b="0" i="0" smtClean="0">
                        <a:latin typeface="Cambria Math" panose="02040503050406030204" pitchFamily="18" charset="0"/>
                      </a:rPr>
                      <m:t>2</m:t>
                    </m:r>
                    <m:f>
                      <m:fPr>
                        <m:ctrlPr>
                          <a:rPr lang="en-PH" i="1">
                            <a:latin typeface="Cambria Math" panose="02040503050406030204" pitchFamily="18" charset="0"/>
                          </a:rPr>
                        </m:ctrlPr>
                      </m:fPr>
                      <m:num>
                        <m:r>
                          <a:rPr lang="en-US" b="0" i="1" smtClean="0">
                            <a:latin typeface="Cambria Math" panose="02040503050406030204" pitchFamily="18" charset="0"/>
                          </a:rPr>
                          <m:t>1</m:t>
                        </m:r>
                      </m:num>
                      <m:den>
                        <m:r>
                          <a:rPr lang="en-US" i="1">
                            <a:latin typeface="Cambria Math" panose="02040503050406030204" pitchFamily="18" charset="0"/>
                          </a:rPr>
                          <m:t>9</m:t>
                        </m:r>
                      </m:den>
                    </m:f>
                  </m:oMath>
                </a14:m>
                <a:r>
                  <a:rPr lang="en-PH" dirty="0"/>
                  <a:t>.</a:t>
                </a:r>
              </a:p>
            </p:txBody>
          </p:sp>
        </mc:Choice>
        <mc:Fallback>
          <p:sp>
            <p:nvSpPr>
              <p:cNvPr id="4" name="Content Placeholder 3">
                <a:extLst>
                  <a:ext uri="{FF2B5EF4-FFF2-40B4-BE49-F238E27FC236}">
                    <a16:creationId xmlns:a16="http://schemas.microsoft.com/office/drawing/2014/main" id="{6F395151-A43E-5A43-A135-3EA193BC4CCB}"/>
                  </a:ext>
                </a:extLst>
              </p:cNvPr>
              <p:cNvSpPr>
                <a:spLocks noGrp="1" noRot="1" noChangeAspect="1" noMove="1" noResize="1" noEditPoints="1" noAdjustHandles="1" noChangeArrowheads="1" noChangeShapeType="1" noTextEdit="1"/>
              </p:cNvSpPr>
              <p:nvPr>
                <p:ph idx="1"/>
              </p:nvPr>
            </p:nvSpPr>
            <p:spPr>
              <a:blipFill>
                <a:blip r:embed="rId3"/>
                <a:stretch>
                  <a:fillRect l="-1086" t="-585" r="-1086"/>
                </a:stretch>
              </a:blipFill>
            </p:spPr>
            <p:txBody>
              <a:bodyPr/>
              <a:lstStyle/>
              <a:p>
                <a:r>
                  <a:rPr lang="en-US">
                    <a:noFill/>
                  </a:rPr>
                  <a:t> </a:t>
                </a:r>
              </a:p>
            </p:txBody>
          </p:sp>
        </mc:Fallback>
      </mc:AlternateContent>
      <p:pic>
        <p:nvPicPr>
          <p:cNvPr id="5" name="Picture 4">
            <a:extLst>
              <a:ext uri="{FF2B5EF4-FFF2-40B4-BE49-F238E27FC236}">
                <a16:creationId xmlns:a16="http://schemas.microsoft.com/office/drawing/2014/main" id="{43F1CE64-E172-4041-8E77-3BE4DE909507}"/>
              </a:ext>
            </a:extLst>
          </p:cNvPr>
          <p:cNvPicPr>
            <a:picLocks noChangeAspect="1"/>
          </p:cNvPicPr>
          <p:nvPr/>
        </p:nvPicPr>
        <p:blipFill>
          <a:blip r:embed="rId4"/>
          <a:stretch>
            <a:fillRect/>
          </a:stretch>
        </p:blipFill>
        <p:spPr>
          <a:xfrm>
            <a:off x="3332189" y="3177571"/>
            <a:ext cx="4447706" cy="1309432"/>
          </a:xfrm>
          <a:prstGeom prst="rect">
            <a:avLst/>
          </a:prstGeom>
        </p:spPr>
      </p:pic>
    </p:spTree>
    <p:extLst>
      <p:ext uri="{BB962C8B-B14F-4D97-AF65-F5344CB8AC3E}">
        <p14:creationId xmlns:p14="http://schemas.microsoft.com/office/powerpoint/2010/main" val="279998867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4D4578-C8FE-FE47-B785-17E2FE435239}"/>
              </a:ext>
            </a:extLst>
          </p:cNvPr>
          <p:cNvSpPr>
            <a:spLocks noGrp="1"/>
          </p:cNvSpPr>
          <p:nvPr>
            <p:ph type="title"/>
          </p:nvPr>
        </p:nvSpPr>
        <p:spPr>
          <a:xfrm>
            <a:off x="838200" y="365125"/>
            <a:ext cx="10134600" cy="1325563"/>
          </a:xfrm>
        </p:spPr>
        <p:txBody>
          <a:bodyPr>
            <a:normAutofit/>
          </a:bodyPr>
          <a:lstStyle/>
          <a:p>
            <a:r>
              <a:rPr lang="en-US" b="1" dirty="0"/>
              <a:t>Subtraction of Similar Fractions</a:t>
            </a:r>
          </a:p>
        </p:txBody>
      </p:sp>
      <mc:AlternateContent xmlns:mc="http://schemas.openxmlformats.org/markup-compatibility/2006">
        <mc:Choice xmlns:a14="http://schemas.microsoft.com/office/drawing/2010/main" Requires="a14">
          <p:sp>
            <p:nvSpPr>
              <p:cNvPr id="4" name="Content Placeholder 3">
                <a:extLst>
                  <a:ext uri="{FF2B5EF4-FFF2-40B4-BE49-F238E27FC236}">
                    <a16:creationId xmlns:a16="http://schemas.microsoft.com/office/drawing/2014/main" id="{6F395151-A43E-5A43-A135-3EA193BC4CCB}"/>
                  </a:ext>
                </a:extLst>
              </p:cNvPr>
              <p:cNvSpPr>
                <a:spLocks noGrp="1"/>
              </p:cNvSpPr>
              <p:nvPr>
                <p:ph idx="1"/>
              </p:nvPr>
            </p:nvSpPr>
            <p:spPr/>
            <p:txBody>
              <a:bodyPr>
                <a:normAutofit/>
              </a:bodyPr>
              <a:lstStyle/>
              <a:p>
                <a:pPr marL="0" indent="0" algn="just">
                  <a:buNone/>
                </a:pPr>
                <a:r>
                  <a:rPr lang="en-PH" dirty="0"/>
                  <a:t>	 One way to subtract a fraction from a whole number is to convert the whole number into an equivalent improper fraction. Once you have two fractions with the same denominator, you can start to subtract, following the rules on subtracting similar fractions.</a:t>
                </a:r>
              </a:p>
              <a:p>
                <a:pPr marL="0" indent="0">
                  <a:buNone/>
                </a:pPr>
                <a:r>
                  <a:rPr lang="en-PH" dirty="0"/>
                  <a:t>The whole number 3 can be converted to </a:t>
                </a:r>
                <a14:m>
                  <m:oMath xmlns:m="http://schemas.openxmlformats.org/officeDocument/2006/math">
                    <m:f>
                      <m:fPr>
                        <m:ctrlPr>
                          <a:rPr lang="en-PH" i="1">
                            <a:latin typeface="Cambria Math" panose="02040503050406030204" pitchFamily="18" charset="0"/>
                          </a:rPr>
                        </m:ctrlPr>
                      </m:fPr>
                      <m:num>
                        <m:r>
                          <a:rPr lang="en-US" i="1">
                            <a:latin typeface="Cambria Math" panose="02040503050406030204" pitchFamily="18" charset="0"/>
                          </a:rPr>
                          <m:t>27</m:t>
                        </m:r>
                      </m:num>
                      <m:den>
                        <m:r>
                          <a:rPr lang="en-US" i="1">
                            <a:latin typeface="Cambria Math" panose="02040503050406030204" pitchFamily="18" charset="0"/>
                          </a:rPr>
                          <m:t>9</m:t>
                        </m:r>
                      </m:den>
                    </m:f>
                  </m:oMath>
                </a14:m>
                <a:r>
                  <a:rPr lang="en-PH" dirty="0"/>
                  <a:t> . Thus,</a:t>
                </a:r>
              </a:p>
              <a:p>
                <a:pPr marL="0" indent="0" algn="just">
                  <a:buNone/>
                </a:pPr>
                <a:r>
                  <a:rPr lang="en-PH" dirty="0"/>
                  <a:t>			</a:t>
                </a:r>
                <a:r>
                  <a:rPr lang="en-US" dirty="0"/>
                  <a:t> </a:t>
                </a:r>
                <a14:m>
                  <m:oMath xmlns:m="http://schemas.openxmlformats.org/officeDocument/2006/math">
                    <m:r>
                      <a:rPr lang="en-US" b="0" i="0" smtClean="0">
                        <a:latin typeface="Cambria Math" panose="02040503050406030204" pitchFamily="18" charset="0"/>
                      </a:rPr>
                      <m:t>3−</m:t>
                    </m:r>
                    <m:f>
                      <m:fPr>
                        <m:ctrlPr>
                          <a:rPr lang="en-US" i="1">
                            <a:latin typeface="Cambria Math" panose="02040503050406030204" pitchFamily="18" charset="0"/>
                          </a:rPr>
                        </m:ctrlPr>
                      </m:fPr>
                      <m:num>
                        <m:r>
                          <a:rPr lang="en-US" b="0" i="1" smtClean="0">
                            <a:latin typeface="Cambria Math" panose="02040503050406030204" pitchFamily="18" charset="0"/>
                          </a:rPr>
                          <m:t>8</m:t>
                        </m:r>
                      </m:num>
                      <m:den>
                        <m:r>
                          <a:rPr lang="en-US" b="0" i="1" smtClean="0">
                            <a:latin typeface="Cambria Math" panose="02040503050406030204" pitchFamily="18" charset="0"/>
                          </a:rPr>
                          <m:t>9</m:t>
                        </m:r>
                      </m:den>
                    </m:f>
                    <m:r>
                      <a:rPr lang="en-US" i="1">
                        <a:latin typeface="Cambria Math" panose="02040503050406030204" pitchFamily="18" charset="0"/>
                      </a:rPr>
                      <m:t>=</m:t>
                    </m:r>
                    <m:f>
                      <m:fPr>
                        <m:ctrlPr>
                          <a:rPr lang="en-US" i="1">
                            <a:latin typeface="Cambria Math" panose="02040503050406030204" pitchFamily="18" charset="0"/>
                          </a:rPr>
                        </m:ctrlPr>
                      </m:fPr>
                      <m:num>
                        <m:r>
                          <a:rPr lang="en-US" b="0" i="1" smtClean="0">
                            <a:latin typeface="Cambria Math" panose="02040503050406030204" pitchFamily="18" charset="0"/>
                          </a:rPr>
                          <m:t>27</m:t>
                        </m:r>
                      </m:num>
                      <m:den>
                        <m:r>
                          <a:rPr lang="en-US" b="0" i="1" smtClean="0">
                            <a:latin typeface="Cambria Math" panose="02040503050406030204" pitchFamily="18" charset="0"/>
                          </a:rPr>
                          <m:t>9</m:t>
                        </m:r>
                      </m:den>
                    </m:f>
                    <m:r>
                      <a:rPr lang="en-US" b="0" i="0" smtClean="0">
                        <a:latin typeface="Cambria Math" panose="02040503050406030204" pitchFamily="18" charset="0"/>
                      </a:rPr>
                      <m:t>−</m:t>
                    </m:r>
                    <m:f>
                      <m:fPr>
                        <m:ctrlPr>
                          <a:rPr lang="en-US" b="0" i="0" smtClean="0">
                            <a:latin typeface="Cambria Math" panose="02040503050406030204" pitchFamily="18" charset="0"/>
                          </a:rPr>
                        </m:ctrlPr>
                      </m:fPr>
                      <m:num>
                        <m:r>
                          <a:rPr lang="en-US" b="0" i="0" smtClean="0">
                            <a:latin typeface="Cambria Math" panose="02040503050406030204" pitchFamily="18" charset="0"/>
                          </a:rPr>
                          <m:t>8</m:t>
                        </m:r>
                      </m:num>
                      <m:den>
                        <m:r>
                          <a:rPr lang="en-US" b="0" i="0" smtClean="0">
                            <a:latin typeface="Cambria Math" panose="02040503050406030204" pitchFamily="18" charset="0"/>
                          </a:rPr>
                          <m:t>9</m:t>
                        </m:r>
                      </m:den>
                    </m:f>
                    <m:r>
                      <a:rPr lang="en-US" b="0" i="0" smtClean="0">
                        <a:latin typeface="Cambria Math" panose="02040503050406030204" pitchFamily="18" charset="0"/>
                      </a:rPr>
                      <m:t>=</m:t>
                    </m:r>
                    <m:f>
                      <m:fPr>
                        <m:ctrlPr>
                          <a:rPr lang="en-US" b="0" i="0" smtClean="0">
                            <a:latin typeface="Cambria Math" panose="02040503050406030204" pitchFamily="18" charset="0"/>
                          </a:rPr>
                        </m:ctrlPr>
                      </m:fPr>
                      <m:num>
                        <m:r>
                          <a:rPr lang="en-US" b="0" i="0" smtClean="0">
                            <a:latin typeface="Cambria Math" panose="02040503050406030204" pitchFamily="18" charset="0"/>
                          </a:rPr>
                          <m:t>27−8</m:t>
                        </m:r>
                      </m:num>
                      <m:den>
                        <m:r>
                          <a:rPr lang="en-US" b="0" i="0" smtClean="0">
                            <a:latin typeface="Cambria Math" panose="02040503050406030204" pitchFamily="18" charset="0"/>
                          </a:rPr>
                          <m:t>9</m:t>
                        </m:r>
                      </m:den>
                    </m:f>
                    <m:r>
                      <a:rPr lang="en-US" b="0" i="0" smtClean="0">
                        <a:latin typeface="Cambria Math" panose="02040503050406030204" pitchFamily="18" charset="0"/>
                      </a:rPr>
                      <m:t>=</m:t>
                    </m:r>
                    <m:f>
                      <m:fPr>
                        <m:ctrlPr>
                          <a:rPr lang="en-US" b="1" i="0" smtClean="0">
                            <a:latin typeface="Cambria Math" panose="02040503050406030204" pitchFamily="18" charset="0"/>
                          </a:rPr>
                        </m:ctrlPr>
                      </m:fPr>
                      <m:num>
                        <m:r>
                          <a:rPr lang="en-US" b="1" i="0" smtClean="0">
                            <a:latin typeface="Cambria Math" panose="02040503050406030204" pitchFamily="18" charset="0"/>
                          </a:rPr>
                          <m:t>𝟏𝟗</m:t>
                        </m:r>
                      </m:num>
                      <m:den>
                        <m:r>
                          <a:rPr lang="en-US" b="1" i="0" smtClean="0">
                            <a:latin typeface="Cambria Math" panose="02040503050406030204" pitchFamily="18" charset="0"/>
                          </a:rPr>
                          <m:t>𝟗</m:t>
                        </m:r>
                      </m:den>
                    </m:f>
                  </m:oMath>
                </a14:m>
                <a:endParaRPr lang="en-PH" b="1" dirty="0"/>
              </a:p>
              <a:p>
                <a:pPr marL="0" indent="0">
                  <a:buNone/>
                </a:pPr>
                <a:r>
                  <a:rPr lang="en-PH" dirty="0"/>
                  <a:t>	Since the difference is an improper fraction, you can change this to a mixed number which is</a:t>
                </a:r>
                <a:r>
                  <a:rPr lang="en-US" b="1" dirty="0"/>
                  <a:t> </a:t>
                </a:r>
                <a14:m>
                  <m:oMath xmlns:m="http://schemas.openxmlformats.org/officeDocument/2006/math">
                    <m:r>
                      <a:rPr lang="en-US" b="1" i="0" smtClean="0">
                        <a:latin typeface="Cambria Math" panose="02040503050406030204" pitchFamily="18" charset="0"/>
                      </a:rPr>
                      <m:t>𝟐</m:t>
                    </m:r>
                    <m:f>
                      <m:fPr>
                        <m:ctrlPr>
                          <a:rPr lang="en-US" b="1" i="1">
                            <a:latin typeface="Cambria Math" panose="02040503050406030204" pitchFamily="18" charset="0"/>
                          </a:rPr>
                        </m:ctrlPr>
                      </m:fPr>
                      <m:num>
                        <m:r>
                          <a:rPr lang="en-US" b="1" i="0" smtClean="0">
                            <a:latin typeface="Cambria Math" panose="02040503050406030204" pitchFamily="18" charset="0"/>
                          </a:rPr>
                          <m:t>𝟏</m:t>
                        </m:r>
                      </m:num>
                      <m:den>
                        <m:r>
                          <a:rPr lang="en-US" b="1">
                            <a:latin typeface="Cambria Math" panose="02040503050406030204" pitchFamily="18" charset="0"/>
                          </a:rPr>
                          <m:t>𝟗</m:t>
                        </m:r>
                      </m:den>
                    </m:f>
                  </m:oMath>
                </a14:m>
                <a:r>
                  <a:rPr lang="en-PH" dirty="0"/>
                  <a:t>.</a:t>
                </a:r>
              </a:p>
              <a:p>
                <a:pPr marL="0" indent="0" algn="just">
                  <a:buNone/>
                </a:pPr>
                <a:endParaRPr lang="en-PH" dirty="0"/>
              </a:p>
              <a:p>
                <a:pPr marL="0" indent="0" algn="just">
                  <a:buNone/>
                </a:pPr>
                <a:endParaRPr lang="en-PH" dirty="0"/>
              </a:p>
            </p:txBody>
          </p:sp>
        </mc:Choice>
        <mc:Fallback>
          <p:sp>
            <p:nvSpPr>
              <p:cNvPr id="4" name="Content Placeholder 3">
                <a:extLst>
                  <a:ext uri="{FF2B5EF4-FFF2-40B4-BE49-F238E27FC236}">
                    <a16:creationId xmlns:a16="http://schemas.microsoft.com/office/drawing/2014/main" id="{6F395151-A43E-5A43-A135-3EA193BC4CCB}"/>
                  </a:ext>
                </a:extLst>
              </p:cNvPr>
              <p:cNvSpPr>
                <a:spLocks noGrp="1" noRot="1" noChangeAspect="1" noMove="1" noResize="1" noEditPoints="1" noAdjustHandles="1" noChangeArrowheads="1" noChangeShapeType="1" noTextEdit="1"/>
              </p:cNvSpPr>
              <p:nvPr>
                <p:ph idx="1"/>
              </p:nvPr>
            </p:nvSpPr>
            <p:spPr>
              <a:blipFill>
                <a:blip r:embed="rId3"/>
                <a:stretch>
                  <a:fillRect l="-1086" t="-2632" r="-1086"/>
                </a:stretch>
              </a:blipFill>
            </p:spPr>
            <p:txBody>
              <a:bodyPr/>
              <a:lstStyle/>
              <a:p>
                <a:r>
                  <a:rPr lang="en-US">
                    <a:noFill/>
                  </a:rPr>
                  <a:t> </a:t>
                </a:r>
              </a:p>
            </p:txBody>
          </p:sp>
        </mc:Fallback>
      </mc:AlternateContent>
    </p:spTree>
    <p:extLst>
      <p:ext uri="{BB962C8B-B14F-4D97-AF65-F5344CB8AC3E}">
        <p14:creationId xmlns:p14="http://schemas.microsoft.com/office/powerpoint/2010/main" val="373650172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02267630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4D4578-C8FE-FE47-B785-17E2FE435239}"/>
              </a:ext>
            </a:extLst>
          </p:cNvPr>
          <p:cNvSpPr>
            <a:spLocks noGrp="1"/>
          </p:cNvSpPr>
          <p:nvPr>
            <p:ph type="title"/>
          </p:nvPr>
        </p:nvSpPr>
        <p:spPr>
          <a:xfrm>
            <a:off x="838200" y="365125"/>
            <a:ext cx="10134600" cy="1325563"/>
          </a:xfrm>
        </p:spPr>
        <p:txBody>
          <a:bodyPr>
            <a:normAutofit/>
          </a:bodyPr>
          <a:lstStyle/>
          <a:p>
            <a:r>
              <a:rPr lang="en-US" b="1" dirty="0"/>
              <a:t>Subtraction of Similar Fractions</a:t>
            </a:r>
          </a:p>
        </p:txBody>
      </p:sp>
      <p:sp>
        <p:nvSpPr>
          <p:cNvPr id="5" name="Content Placeholder 4">
            <a:extLst>
              <a:ext uri="{FF2B5EF4-FFF2-40B4-BE49-F238E27FC236}">
                <a16:creationId xmlns:a16="http://schemas.microsoft.com/office/drawing/2014/main" id="{6137CB2F-E139-6F4B-8775-E8EBD1930502}"/>
              </a:ext>
            </a:extLst>
          </p:cNvPr>
          <p:cNvSpPr>
            <a:spLocks noGrp="1"/>
          </p:cNvSpPr>
          <p:nvPr>
            <p:ph idx="1"/>
          </p:nvPr>
        </p:nvSpPr>
        <p:spPr>
          <a:xfrm>
            <a:off x="838200" y="2230334"/>
            <a:ext cx="10515600" cy="3016223"/>
          </a:xfrm>
        </p:spPr>
        <p:txBody>
          <a:bodyPr/>
          <a:lstStyle/>
          <a:p>
            <a:pPr algn="just"/>
            <a:r>
              <a:rPr lang="en-PH" dirty="0"/>
              <a:t>Steps in </a:t>
            </a:r>
            <a:r>
              <a:rPr lang="en-PH" b="1" dirty="0"/>
              <a:t>subtracting similar fractions:</a:t>
            </a:r>
          </a:p>
          <a:p>
            <a:pPr marL="0" indent="0" algn="just">
              <a:buNone/>
            </a:pPr>
            <a:r>
              <a:rPr lang="en-PH" dirty="0"/>
              <a:t>	1. Subtract the numerators.</a:t>
            </a:r>
          </a:p>
          <a:p>
            <a:pPr marL="0" indent="0" algn="just">
              <a:buNone/>
            </a:pPr>
            <a:r>
              <a:rPr lang="en-PH" dirty="0"/>
              <a:t>	2. Write the difference over the common denominator.</a:t>
            </a:r>
          </a:p>
          <a:p>
            <a:pPr marL="0" indent="0" algn="just">
              <a:buNone/>
            </a:pPr>
            <a:r>
              <a:rPr lang="en-PH" dirty="0"/>
              <a:t>	3. Convert the answer to the lowest terms or mixed number 	when necessary.</a:t>
            </a:r>
          </a:p>
          <a:p>
            <a:pPr marL="0" indent="0" algn="just">
              <a:buNone/>
            </a:pPr>
            <a:endParaRPr lang="en-US" dirty="0"/>
          </a:p>
        </p:txBody>
      </p:sp>
    </p:spTree>
    <p:extLst>
      <p:ext uri="{BB962C8B-B14F-4D97-AF65-F5344CB8AC3E}">
        <p14:creationId xmlns:p14="http://schemas.microsoft.com/office/powerpoint/2010/main" val="364960932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4D4578-C8FE-FE47-B785-17E2FE435239}"/>
              </a:ext>
            </a:extLst>
          </p:cNvPr>
          <p:cNvSpPr>
            <a:spLocks noGrp="1"/>
          </p:cNvSpPr>
          <p:nvPr>
            <p:ph type="title"/>
          </p:nvPr>
        </p:nvSpPr>
        <p:spPr>
          <a:xfrm>
            <a:off x="838200" y="365125"/>
            <a:ext cx="10134600" cy="1325563"/>
          </a:xfrm>
        </p:spPr>
        <p:txBody>
          <a:bodyPr>
            <a:normAutofit/>
          </a:bodyPr>
          <a:lstStyle/>
          <a:p>
            <a:r>
              <a:rPr lang="en-US" b="1" dirty="0"/>
              <a:t>Subtraction of Similar Fractions</a:t>
            </a:r>
          </a:p>
        </p:txBody>
      </p:sp>
      <p:sp>
        <p:nvSpPr>
          <p:cNvPr id="5" name="Content Placeholder 4">
            <a:extLst>
              <a:ext uri="{FF2B5EF4-FFF2-40B4-BE49-F238E27FC236}">
                <a16:creationId xmlns:a16="http://schemas.microsoft.com/office/drawing/2014/main" id="{6137CB2F-E139-6F4B-8775-E8EBD1930502}"/>
              </a:ext>
            </a:extLst>
          </p:cNvPr>
          <p:cNvSpPr>
            <a:spLocks noGrp="1"/>
          </p:cNvSpPr>
          <p:nvPr>
            <p:ph idx="1"/>
          </p:nvPr>
        </p:nvSpPr>
        <p:spPr>
          <a:xfrm>
            <a:off x="838200" y="2230334"/>
            <a:ext cx="10515600" cy="3016223"/>
          </a:xfrm>
        </p:spPr>
        <p:txBody>
          <a:bodyPr>
            <a:normAutofit/>
          </a:bodyPr>
          <a:lstStyle/>
          <a:p>
            <a:pPr algn="just"/>
            <a:r>
              <a:rPr lang="en-PH" dirty="0"/>
              <a:t>Steps in </a:t>
            </a:r>
            <a:r>
              <a:rPr lang="en-PH" b="1" dirty="0"/>
              <a:t>subtracting a fraction from a whole number:</a:t>
            </a:r>
          </a:p>
          <a:p>
            <a:pPr marL="0" indent="0" algn="just">
              <a:buNone/>
            </a:pPr>
            <a:r>
              <a:rPr lang="en-PH" dirty="0"/>
              <a:t>	1. Convert the whole number into an equivalent improper 	fraction with the same denominator as the fraction you are 	subtracting from it.</a:t>
            </a:r>
          </a:p>
          <a:p>
            <a:pPr marL="0" indent="0" algn="just">
              <a:buNone/>
            </a:pPr>
            <a:r>
              <a:rPr lang="en-PH" dirty="0"/>
              <a:t>	2. Start subtracting, following the rules on subtracting similar 	fractions.</a:t>
            </a:r>
          </a:p>
          <a:p>
            <a:pPr marL="0" indent="0" algn="just">
              <a:buNone/>
            </a:pPr>
            <a:endParaRPr lang="en-US" dirty="0"/>
          </a:p>
        </p:txBody>
      </p:sp>
    </p:spTree>
    <p:extLst>
      <p:ext uri="{BB962C8B-B14F-4D97-AF65-F5344CB8AC3E}">
        <p14:creationId xmlns:p14="http://schemas.microsoft.com/office/powerpoint/2010/main" val="33423607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mc:Choice xmlns:a14="http://schemas.microsoft.com/office/drawing/2010/main" Requires="a14">
          <p:sp>
            <p:nvSpPr>
              <p:cNvPr id="4" name="Content Placeholder 3">
                <a:extLst>
                  <a:ext uri="{FF2B5EF4-FFF2-40B4-BE49-F238E27FC236}">
                    <a16:creationId xmlns:a16="http://schemas.microsoft.com/office/drawing/2014/main" id="{509FB4A1-E125-EC47-9A3A-D0BF160D79C3}"/>
                  </a:ext>
                </a:extLst>
              </p:cNvPr>
              <p:cNvSpPr>
                <a:spLocks noGrp="1"/>
              </p:cNvSpPr>
              <p:nvPr>
                <p:ph idx="1"/>
              </p:nvPr>
            </p:nvSpPr>
            <p:spPr>
              <a:xfrm>
                <a:off x="838200" y="1960562"/>
                <a:ext cx="6911714" cy="3525309"/>
              </a:xfrm>
            </p:spPr>
            <p:txBody>
              <a:bodyPr>
                <a:normAutofit/>
              </a:bodyPr>
              <a:lstStyle/>
              <a:p>
                <a:pPr marL="0" indent="0" algn="just">
                  <a:buNone/>
                </a:pPr>
                <a:r>
                  <a:rPr lang="en-PH" dirty="0"/>
                  <a:t>Study this word problem.</a:t>
                </a:r>
              </a:p>
              <a:p>
                <a:pPr marL="0" indent="0" algn="just">
                  <a:lnSpc>
                    <a:spcPct val="110000"/>
                  </a:lnSpc>
                  <a:buNone/>
                </a:pPr>
                <a:r>
                  <a:rPr lang="en-PH" dirty="0"/>
                  <a:t>	Sharon read </a:t>
                </a:r>
                <a14:m>
                  <m:oMath xmlns:m="http://schemas.openxmlformats.org/officeDocument/2006/math">
                    <m:f>
                      <m:fPr>
                        <m:ctrlPr>
                          <a:rPr lang="en-PH" i="1" smtClean="0">
                            <a:latin typeface="Cambria Math" panose="02040503050406030204" pitchFamily="18" charset="0"/>
                          </a:rPr>
                        </m:ctrlPr>
                      </m:fPr>
                      <m:num>
                        <m:r>
                          <a:rPr lang="en-US" b="0" i="1" smtClean="0">
                            <a:latin typeface="Cambria Math" panose="02040503050406030204" pitchFamily="18" charset="0"/>
                          </a:rPr>
                          <m:t>3</m:t>
                        </m:r>
                      </m:num>
                      <m:den>
                        <m:r>
                          <a:rPr lang="en-US" b="0" i="1" smtClean="0">
                            <a:latin typeface="Cambria Math" panose="02040503050406030204" pitchFamily="18" charset="0"/>
                          </a:rPr>
                          <m:t>10</m:t>
                        </m:r>
                      </m:den>
                    </m:f>
                  </m:oMath>
                </a14:m>
                <a:r>
                  <a:rPr lang="en-PH" dirty="0"/>
                  <a:t> of her book on Monday. On Tuesday, she read </a:t>
                </a:r>
                <a14:m>
                  <m:oMath xmlns:m="http://schemas.openxmlformats.org/officeDocument/2006/math">
                    <m:f>
                      <m:fPr>
                        <m:ctrlPr>
                          <a:rPr lang="en-PH" i="1">
                            <a:latin typeface="Cambria Math" panose="02040503050406030204" pitchFamily="18" charset="0"/>
                          </a:rPr>
                        </m:ctrlPr>
                      </m:fPr>
                      <m:num>
                        <m:r>
                          <a:rPr lang="en-US" b="0" i="1" smtClean="0">
                            <a:latin typeface="Cambria Math" panose="02040503050406030204" pitchFamily="18" charset="0"/>
                          </a:rPr>
                          <m:t>4</m:t>
                        </m:r>
                      </m:num>
                      <m:den>
                        <m:r>
                          <a:rPr lang="en-US" i="1">
                            <a:latin typeface="Cambria Math" panose="02040503050406030204" pitchFamily="18" charset="0"/>
                          </a:rPr>
                          <m:t>10</m:t>
                        </m:r>
                      </m:den>
                    </m:f>
                  </m:oMath>
                </a14:m>
                <a:r>
                  <a:rPr lang="en-PH" dirty="0"/>
                  <a:t> more of the book. What part of the book was left for her to read?</a:t>
                </a:r>
              </a:p>
              <a:p>
                <a:pPr marL="0" indent="0" algn="just">
                  <a:buNone/>
                </a:pPr>
                <a:endParaRPr lang="en-US" dirty="0"/>
              </a:p>
            </p:txBody>
          </p:sp>
        </mc:Choice>
        <mc:Fallback>
          <p:sp>
            <p:nvSpPr>
              <p:cNvPr id="4" name="Content Placeholder 3">
                <a:extLst>
                  <a:ext uri="{FF2B5EF4-FFF2-40B4-BE49-F238E27FC236}">
                    <a16:creationId xmlns:a16="http://schemas.microsoft.com/office/drawing/2014/main" id="{509FB4A1-E125-EC47-9A3A-D0BF160D79C3}"/>
                  </a:ext>
                </a:extLst>
              </p:cNvPr>
              <p:cNvSpPr>
                <a:spLocks noGrp="1" noRot="1" noChangeAspect="1" noMove="1" noResize="1" noEditPoints="1" noAdjustHandles="1" noChangeArrowheads="1" noChangeShapeType="1" noTextEdit="1"/>
              </p:cNvSpPr>
              <p:nvPr>
                <p:ph idx="1"/>
              </p:nvPr>
            </p:nvSpPr>
            <p:spPr>
              <a:xfrm>
                <a:off x="838200" y="1960562"/>
                <a:ext cx="6911714" cy="3525309"/>
              </a:xfrm>
              <a:blipFill>
                <a:blip r:embed="rId3"/>
                <a:stretch>
                  <a:fillRect l="-1651" t="-2509" r="-1835"/>
                </a:stretch>
              </a:blipFill>
            </p:spPr>
            <p:txBody>
              <a:bodyPr/>
              <a:lstStyle/>
              <a:p>
                <a:r>
                  <a:rPr lang="en-US">
                    <a:noFill/>
                  </a:rPr>
                  <a:t> </a:t>
                </a:r>
              </a:p>
            </p:txBody>
          </p:sp>
        </mc:Fallback>
      </mc:AlternateContent>
      <p:pic>
        <p:nvPicPr>
          <p:cNvPr id="3" name="Picture 2">
            <a:extLst>
              <a:ext uri="{FF2B5EF4-FFF2-40B4-BE49-F238E27FC236}">
                <a16:creationId xmlns:a16="http://schemas.microsoft.com/office/drawing/2014/main" id="{25C87305-4B83-1A46-8C56-5BA56B7759FA}"/>
              </a:ext>
            </a:extLst>
          </p:cNvPr>
          <p:cNvPicPr>
            <a:picLocks noChangeAspect="1"/>
          </p:cNvPicPr>
          <p:nvPr/>
        </p:nvPicPr>
        <p:blipFill>
          <a:blip r:embed="rId4"/>
          <a:stretch>
            <a:fillRect/>
          </a:stretch>
        </p:blipFill>
        <p:spPr>
          <a:xfrm>
            <a:off x="7749915" y="2982305"/>
            <a:ext cx="3879934" cy="2503566"/>
          </a:xfrm>
          <a:prstGeom prst="rect">
            <a:avLst/>
          </a:prstGeom>
        </p:spPr>
      </p:pic>
      <p:sp>
        <p:nvSpPr>
          <p:cNvPr id="9" name="Title 1">
            <a:extLst>
              <a:ext uri="{FF2B5EF4-FFF2-40B4-BE49-F238E27FC236}">
                <a16:creationId xmlns:a16="http://schemas.microsoft.com/office/drawing/2014/main" id="{8B959C89-5292-AB42-90E1-ED3D0E38CB94}"/>
              </a:ext>
            </a:extLst>
          </p:cNvPr>
          <p:cNvSpPr>
            <a:spLocks noGrp="1"/>
          </p:cNvSpPr>
          <p:nvPr>
            <p:ph type="title"/>
          </p:nvPr>
        </p:nvSpPr>
        <p:spPr>
          <a:xfrm>
            <a:off x="838200" y="365125"/>
            <a:ext cx="10134600" cy="1325563"/>
          </a:xfrm>
        </p:spPr>
        <p:txBody>
          <a:bodyPr>
            <a:normAutofit/>
          </a:bodyPr>
          <a:lstStyle/>
          <a:p>
            <a:r>
              <a:rPr lang="en-US" b="1" dirty="0"/>
              <a:t>Subtraction of Similar Fractions</a:t>
            </a:r>
          </a:p>
        </p:txBody>
      </p:sp>
    </p:spTree>
    <p:extLst>
      <p:ext uri="{BB962C8B-B14F-4D97-AF65-F5344CB8AC3E}">
        <p14:creationId xmlns:p14="http://schemas.microsoft.com/office/powerpoint/2010/main" val="37829405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mc:Choice xmlns:a14="http://schemas.microsoft.com/office/drawing/2010/main" Requires="a14">
          <p:sp>
            <p:nvSpPr>
              <p:cNvPr id="5" name="Content Placeholder 4">
                <a:extLst>
                  <a:ext uri="{FF2B5EF4-FFF2-40B4-BE49-F238E27FC236}">
                    <a16:creationId xmlns:a16="http://schemas.microsoft.com/office/drawing/2014/main" id="{ACAA49A1-3A94-4542-BF4C-423FB6F9CD2C}"/>
                  </a:ext>
                </a:extLst>
              </p:cNvPr>
              <p:cNvSpPr>
                <a:spLocks noGrp="1"/>
              </p:cNvSpPr>
              <p:nvPr>
                <p:ph idx="1"/>
              </p:nvPr>
            </p:nvSpPr>
            <p:spPr>
              <a:xfrm>
                <a:off x="838200" y="1625357"/>
                <a:ext cx="10515600" cy="4867517"/>
              </a:xfrm>
            </p:spPr>
            <p:txBody>
              <a:bodyPr>
                <a:normAutofit/>
              </a:bodyPr>
              <a:lstStyle/>
              <a:p>
                <a:pPr marL="0" indent="0">
                  <a:buNone/>
                </a:pPr>
                <a:r>
                  <a:rPr lang="en-PH" dirty="0"/>
                  <a:t>	Using the bar model to visualize the problem.</a:t>
                </a:r>
              </a:p>
              <a:p>
                <a:pPr marL="0" indent="0">
                  <a:buNone/>
                </a:pPr>
                <a:endParaRPr lang="en-PH" dirty="0"/>
              </a:p>
              <a:p>
                <a:pPr marL="0" indent="0">
                  <a:buNone/>
                </a:pPr>
                <a:endParaRPr lang="en-PH" dirty="0"/>
              </a:p>
              <a:p>
                <a:pPr marL="0" indent="0">
                  <a:buNone/>
                </a:pPr>
                <a:endParaRPr lang="en-PH" dirty="0"/>
              </a:p>
              <a:p>
                <a:pPr marL="0" indent="0">
                  <a:buNone/>
                </a:pPr>
                <a:endParaRPr lang="en-PH" dirty="0"/>
              </a:p>
              <a:p>
                <a:pPr marL="0" indent="0">
                  <a:buNone/>
                </a:pPr>
                <a:r>
                  <a:rPr lang="en-PH" dirty="0"/>
                  <a:t>	Observe the colored parts. These are the parts Sharon has read. She has read </a:t>
                </a:r>
                <a14:m>
                  <m:oMath xmlns:m="http://schemas.openxmlformats.org/officeDocument/2006/math">
                    <m:f>
                      <m:fPr>
                        <m:ctrlPr>
                          <a:rPr lang="en-PH" i="1">
                            <a:latin typeface="Cambria Math" panose="02040503050406030204" pitchFamily="18" charset="0"/>
                          </a:rPr>
                        </m:ctrlPr>
                      </m:fPr>
                      <m:num>
                        <m:r>
                          <a:rPr lang="en-US" b="0" i="1" smtClean="0">
                            <a:latin typeface="Cambria Math" panose="02040503050406030204" pitchFamily="18" charset="0"/>
                          </a:rPr>
                          <m:t>7</m:t>
                        </m:r>
                      </m:num>
                      <m:den>
                        <m:r>
                          <a:rPr lang="en-US" i="1">
                            <a:latin typeface="Cambria Math" panose="02040503050406030204" pitchFamily="18" charset="0"/>
                          </a:rPr>
                          <m:t>10</m:t>
                        </m:r>
                      </m:den>
                    </m:f>
                  </m:oMath>
                </a14:m>
                <a:r>
                  <a:rPr lang="en-PH" dirty="0"/>
                  <a:t> of the book. Counting the unshaded rectangles, she still has to read </a:t>
                </a:r>
                <a14:m>
                  <m:oMath xmlns:m="http://schemas.openxmlformats.org/officeDocument/2006/math">
                    <m:f>
                      <m:fPr>
                        <m:ctrlPr>
                          <a:rPr lang="en-PH" i="1">
                            <a:latin typeface="Cambria Math" panose="02040503050406030204" pitchFamily="18" charset="0"/>
                          </a:rPr>
                        </m:ctrlPr>
                      </m:fPr>
                      <m:num>
                        <m:r>
                          <a:rPr lang="en-US" i="1">
                            <a:latin typeface="Cambria Math" panose="02040503050406030204" pitchFamily="18" charset="0"/>
                          </a:rPr>
                          <m:t>3</m:t>
                        </m:r>
                      </m:num>
                      <m:den>
                        <m:r>
                          <a:rPr lang="en-US" i="1">
                            <a:latin typeface="Cambria Math" panose="02040503050406030204" pitchFamily="18" charset="0"/>
                          </a:rPr>
                          <m:t>10</m:t>
                        </m:r>
                      </m:den>
                    </m:f>
                  </m:oMath>
                </a14:m>
                <a:r>
                  <a:rPr lang="en-PH" dirty="0"/>
                  <a:t> of the book.</a:t>
                </a:r>
              </a:p>
              <a:p>
                <a:pPr marL="0" indent="0">
                  <a:buNone/>
                </a:pPr>
                <a:endParaRPr lang="en-US" dirty="0"/>
              </a:p>
            </p:txBody>
          </p:sp>
        </mc:Choice>
        <mc:Fallback>
          <p:sp>
            <p:nvSpPr>
              <p:cNvPr id="5" name="Content Placeholder 4">
                <a:extLst>
                  <a:ext uri="{FF2B5EF4-FFF2-40B4-BE49-F238E27FC236}">
                    <a16:creationId xmlns:a16="http://schemas.microsoft.com/office/drawing/2014/main" id="{ACAA49A1-3A94-4542-BF4C-423FB6F9CD2C}"/>
                  </a:ext>
                </a:extLst>
              </p:cNvPr>
              <p:cNvSpPr>
                <a:spLocks noGrp="1" noRot="1" noChangeAspect="1" noMove="1" noResize="1" noEditPoints="1" noAdjustHandles="1" noChangeArrowheads="1" noChangeShapeType="1" noTextEdit="1"/>
              </p:cNvSpPr>
              <p:nvPr>
                <p:ph idx="1"/>
              </p:nvPr>
            </p:nvSpPr>
            <p:spPr>
              <a:xfrm>
                <a:off x="838200" y="1625357"/>
                <a:ext cx="10515600" cy="4867517"/>
              </a:xfrm>
              <a:blipFill>
                <a:blip r:embed="rId3"/>
                <a:stretch>
                  <a:fillRect l="-1086" t="-1823" r="-1809"/>
                </a:stretch>
              </a:blipFill>
            </p:spPr>
            <p:txBody>
              <a:bodyPr/>
              <a:lstStyle/>
              <a:p>
                <a:r>
                  <a:rPr lang="en-US">
                    <a:noFill/>
                  </a:rPr>
                  <a:t> </a:t>
                </a:r>
              </a:p>
            </p:txBody>
          </p:sp>
        </mc:Fallback>
      </mc:AlternateContent>
      <p:pic>
        <p:nvPicPr>
          <p:cNvPr id="3" name="Picture 2">
            <a:extLst>
              <a:ext uri="{FF2B5EF4-FFF2-40B4-BE49-F238E27FC236}">
                <a16:creationId xmlns:a16="http://schemas.microsoft.com/office/drawing/2014/main" id="{CC99D4FD-D561-514D-8E92-15F3EF70CB0C}"/>
              </a:ext>
            </a:extLst>
          </p:cNvPr>
          <p:cNvPicPr>
            <a:picLocks noChangeAspect="1"/>
          </p:cNvPicPr>
          <p:nvPr/>
        </p:nvPicPr>
        <p:blipFill>
          <a:blip r:embed="rId4"/>
          <a:stretch>
            <a:fillRect/>
          </a:stretch>
        </p:blipFill>
        <p:spPr>
          <a:xfrm>
            <a:off x="3237873" y="2100086"/>
            <a:ext cx="4837995" cy="1887297"/>
          </a:xfrm>
          <a:prstGeom prst="rect">
            <a:avLst/>
          </a:prstGeom>
        </p:spPr>
      </p:pic>
      <p:sp>
        <p:nvSpPr>
          <p:cNvPr id="8" name="Title 1">
            <a:extLst>
              <a:ext uri="{FF2B5EF4-FFF2-40B4-BE49-F238E27FC236}">
                <a16:creationId xmlns:a16="http://schemas.microsoft.com/office/drawing/2014/main" id="{FE37A6C3-5DE9-A34C-8008-E088D893E559}"/>
              </a:ext>
            </a:extLst>
          </p:cNvPr>
          <p:cNvSpPr>
            <a:spLocks noGrp="1"/>
          </p:cNvSpPr>
          <p:nvPr>
            <p:ph type="title"/>
          </p:nvPr>
        </p:nvSpPr>
        <p:spPr>
          <a:xfrm>
            <a:off x="838200" y="365125"/>
            <a:ext cx="10134600" cy="1325563"/>
          </a:xfrm>
        </p:spPr>
        <p:txBody>
          <a:bodyPr>
            <a:normAutofit/>
          </a:bodyPr>
          <a:lstStyle/>
          <a:p>
            <a:r>
              <a:rPr lang="en-US" b="1" dirty="0"/>
              <a:t>Subtraction of Similar Fractions</a:t>
            </a:r>
          </a:p>
        </p:txBody>
      </p:sp>
    </p:spTree>
    <p:extLst>
      <p:ext uri="{BB962C8B-B14F-4D97-AF65-F5344CB8AC3E}">
        <p14:creationId xmlns:p14="http://schemas.microsoft.com/office/powerpoint/2010/main" val="85771520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mc:Choice xmlns:a14="http://schemas.microsoft.com/office/drawing/2010/main" Requires="a14">
          <p:sp>
            <p:nvSpPr>
              <p:cNvPr id="5" name="Content Placeholder 4">
                <a:extLst>
                  <a:ext uri="{FF2B5EF4-FFF2-40B4-BE49-F238E27FC236}">
                    <a16:creationId xmlns:a16="http://schemas.microsoft.com/office/drawing/2014/main" id="{ACAA49A1-3A94-4542-BF4C-423FB6F9CD2C}"/>
                  </a:ext>
                </a:extLst>
              </p:cNvPr>
              <p:cNvSpPr>
                <a:spLocks noGrp="1"/>
              </p:cNvSpPr>
              <p:nvPr>
                <p:ph idx="1"/>
              </p:nvPr>
            </p:nvSpPr>
            <p:spPr>
              <a:xfrm>
                <a:off x="838200" y="1850210"/>
                <a:ext cx="10515600" cy="3816073"/>
              </a:xfrm>
            </p:spPr>
            <p:txBody>
              <a:bodyPr>
                <a:normAutofit/>
              </a:bodyPr>
              <a:lstStyle/>
              <a:p>
                <a:pPr marL="0" indent="0">
                  <a:buNone/>
                </a:pPr>
                <a:r>
                  <a:rPr lang="en-PH" dirty="0"/>
                  <a:t>	 Let us represent the whole book with the fraction </a:t>
                </a:r>
                <a14:m>
                  <m:oMath xmlns:m="http://schemas.openxmlformats.org/officeDocument/2006/math">
                    <m:f>
                      <m:fPr>
                        <m:ctrlPr>
                          <a:rPr lang="en-PH" i="1">
                            <a:latin typeface="Cambria Math" panose="02040503050406030204" pitchFamily="18" charset="0"/>
                          </a:rPr>
                        </m:ctrlPr>
                      </m:fPr>
                      <m:num>
                        <m:r>
                          <a:rPr lang="en-US" b="0" i="1" smtClean="0">
                            <a:latin typeface="Cambria Math" panose="02040503050406030204" pitchFamily="18" charset="0"/>
                          </a:rPr>
                          <m:t>10</m:t>
                        </m:r>
                      </m:num>
                      <m:den>
                        <m:r>
                          <a:rPr lang="en-US" i="1">
                            <a:latin typeface="Cambria Math" panose="02040503050406030204" pitchFamily="18" charset="0"/>
                          </a:rPr>
                          <m:t>10</m:t>
                        </m:r>
                      </m:den>
                    </m:f>
                  </m:oMath>
                </a14:m>
                <a:r>
                  <a:rPr lang="en-PH" dirty="0"/>
                  <a:t> since this is equal to 1 and is similar to the given fractions with denominators of 10.</a:t>
                </a:r>
              </a:p>
              <a:p>
                <a:pPr marL="0" indent="0">
                  <a:buNone/>
                </a:pPr>
                <a:r>
                  <a:rPr lang="en-PH" dirty="0"/>
                  <a:t>Sharon had already read </a:t>
                </a:r>
                <a14:m>
                  <m:oMath xmlns:m="http://schemas.openxmlformats.org/officeDocument/2006/math">
                    <m:f>
                      <m:fPr>
                        <m:ctrlPr>
                          <a:rPr lang="en-PH" i="1">
                            <a:latin typeface="Cambria Math" panose="02040503050406030204" pitchFamily="18" charset="0"/>
                          </a:rPr>
                        </m:ctrlPr>
                      </m:fPr>
                      <m:num>
                        <m:r>
                          <a:rPr lang="en-US" i="1">
                            <a:latin typeface="Cambria Math" panose="02040503050406030204" pitchFamily="18" charset="0"/>
                          </a:rPr>
                          <m:t>7</m:t>
                        </m:r>
                      </m:num>
                      <m:den>
                        <m:r>
                          <a:rPr lang="en-US" i="1">
                            <a:latin typeface="Cambria Math" panose="02040503050406030204" pitchFamily="18" charset="0"/>
                          </a:rPr>
                          <m:t>10</m:t>
                        </m:r>
                      </m:den>
                    </m:f>
                  </m:oMath>
                </a14:m>
                <a:r>
                  <a:rPr lang="en-PH" dirty="0"/>
                  <a:t> of the book.</a:t>
                </a:r>
              </a:p>
              <a:p>
                <a:pPr marL="0" indent="0">
                  <a:buNone/>
                </a:pPr>
                <a:r>
                  <a:rPr lang="en-PH" dirty="0"/>
                  <a:t>This problem requires subtraction. Thus, the mathematical sentence will be:</a:t>
                </a:r>
              </a:p>
              <a:p>
                <a:pPr marL="0" indent="0">
                  <a:buNone/>
                </a:pPr>
                <a:r>
                  <a:rPr lang="en-PH" dirty="0"/>
                  <a:t>				 </a:t>
                </a:r>
                <a14:m>
                  <m:oMath xmlns:m="http://schemas.openxmlformats.org/officeDocument/2006/math">
                    <m:f>
                      <m:fPr>
                        <m:ctrlPr>
                          <a:rPr lang="en-PH" i="1">
                            <a:latin typeface="Cambria Math" panose="02040503050406030204" pitchFamily="18" charset="0"/>
                          </a:rPr>
                        </m:ctrlPr>
                      </m:fPr>
                      <m:num>
                        <m:r>
                          <a:rPr lang="en-US" i="1">
                            <a:latin typeface="Cambria Math" panose="02040503050406030204" pitchFamily="18" charset="0"/>
                          </a:rPr>
                          <m:t>10</m:t>
                        </m:r>
                      </m:num>
                      <m:den>
                        <m:r>
                          <a:rPr lang="en-US" i="1">
                            <a:latin typeface="Cambria Math" panose="02040503050406030204" pitchFamily="18" charset="0"/>
                          </a:rPr>
                          <m:t>10</m:t>
                        </m:r>
                      </m:den>
                    </m:f>
                    <m:r>
                      <a:rPr lang="en-US" b="0" i="1" smtClean="0">
                        <a:latin typeface="Cambria Math" panose="02040503050406030204" pitchFamily="18" charset="0"/>
                      </a:rPr>
                      <m:t>−</m:t>
                    </m:r>
                    <m:f>
                      <m:fPr>
                        <m:ctrlPr>
                          <a:rPr lang="en-US" b="0" i="1" smtClean="0">
                            <a:latin typeface="Cambria Math" panose="02040503050406030204" pitchFamily="18" charset="0"/>
                          </a:rPr>
                        </m:ctrlPr>
                      </m:fPr>
                      <m:num>
                        <m:r>
                          <a:rPr lang="en-US" b="0" i="1" smtClean="0">
                            <a:latin typeface="Cambria Math" panose="02040503050406030204" pitchFamily="18" charset="0"/>
                          </a:rPr>
                          <m:t>7</m:t>
                        </m:r>
                      </m:num>
                      <m:den>
                        <m:r>
                          <a:rPr lang="en-US" b="0" i="1" smtClean="0">
                            <a:latin typeface="Cambria Math" panose="02040503050406030204" pitchFamily="18" charset="0"/>
                          </a:rPr>
                          <m:t>10</m:t>
                        </m:r>
                      </m:den>
                    </m:f>
                    <m:r>
                      <a:rPr lang="en-US" b="0" i="1" smtClean="0">
                        <a:latin typeface="Cambria Math" panose="02040503050406030204" pitchFamily="18" charset="0"/>
                      </a:rPr>
                      <m:t>=?</m:t>
                    </m:r>
                  </m:oMath>
                </a14:m>
                <a:endParaRPr lang="en-PH" dirty="0"/>
              </a:p>
            </p:txBody>
          </p:sp>
        </mc:Choice>
        <mc:Fallback>
          <p:sp>
            <p:nvSpPr>
              <p:cNvPr id="5" name="Content Placeholder 4">
                <a:extLst>
                  <a:ext uri="{FF2B5EF4-FFF2-40B4-BE49-F238E27FC236}">
                    <a16:creationId xmlns:a16="http://schemas.microsoft.com/office/drawing/2014/main" id="{ACAA49A1-3A94-4542-BF4C-423FB6F9CD2C}"/>
                  </a:ext>
                </a:extLst>
              </p:cNvPr>
              <p:cNvSpPr>
                <a:spLocks noGrp="1" noRot="1" noChangeAspect="1" noMove="1" noResize="1" noEditPoints="1" noAdjustHandles="1" noChangeArrowheads="1" noChangeShapeType="1" noTextEdit="1"/>
              </p:cNvSpPr>
              <p:nvPr>
                <p:ph idx="1"/>
              </p:nvPr>
            </p:nvSpPr>
            <p:spPr>
              <a:xfrm>
                <a:off x="838200" y="1850210"/>
                <a:ext cx="10515600" cy="3816073"/>
              </a:xfrm>
              <a:blipFill>
                <a:blip r:embed="rId3"/>
                <a:stretch>
                  <a:fillRect l="-1086" t="-332" r="-1206"/>
                </a:stretch>
              </a:blipFill>
            </p:spPr>
            <p:txBody>
              <a:bodyPr/>
              <a:lstStyle/>
              <a:p>
                <a:r>
                  <a:rPr lang="en-US">
                    <a:noFill/>
                  </a:rPr>
                  <a:t> </a:t>
                </a:r>
              </a:p>
            </p:txBody>
          </p:sp>
        </mc:Fallback>
      </mc:AlternateContent>
      <p:sp>
        <p:nvSpPr>
          <p:cNvPr id="8" name="Title 1">
            <a:extLst>
              <a:ext uri="{FF2B5EF4-FFF2-40B4-BE49-F238E27FC236}">
                <a16:creationId xmlns:a16="http://schemas.microsoft.com/office/drawing/2014/main" id="{FE37A6C3-5DE9-A34C-8008-E088D893E559}"/>
              </a:ext>
            </a:extLst>
          </p:cNvPr>
          <p:cNvSpPr>
            <a:spLocks noGrp="1"/>
          </p:cNvSpPr>
          <p:nvPr>
            <p:ph type="title"/>
          </p:nvPr>
        </p:nvSpPr>
        <p:spPr>
          <a:xfrm>
            <a:off x="838200" y="365125"/>
            <a:ext cx="10134600" cy="1325563"/>
          </a:xfrm>
        </p:spPr>
        <p:txBody>
          <a:bodyPr>
            <a:normAutofit/>
          </a:bodyPr>
          <a:lstStyle/>
          <a:p>
            <a:r>
              <a:rPr lang="en-US" b="1" dirty="0"/>
              <a:t>Subtraction of Similar Fractions</a:t>
            </a:r>
          </a:p>
        </p:txBody>
      </p:sp>
    </p:spTree>
    <p:extLst>
      <p:ext uri="{BB962C8B-B14F-4D97-AF65-F5344CB8AC3E}">
        <p14:creationId xmlns:p14="http://schemas.microsoft.com/office/powerpoint/2010/main" val="409254222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mc:Choice xmlns:a14="http://schemas.microsoft.com/office/drawing/2010/main" Requires="a14">
          <p:sp>
            <p:nvSpPr>
              <p:cNvPr id="5" name="Content Placeholder 4">
                <a:extLst>
                  <a:ext uri="{FF2B5EF4-FFF2-40B4-BE49-F238E27FC236}">
                    <a16:creationId xmlns:a16="http://schemas.microsoft.com/office/drawing/2014/main" id="{ACAA49A1-3A94-4542-BF4C-423FB6F9CD2C}"/>
                  </a:ext>
                </a:extLst>
              </p:cNvPr>
              <p:cNvSpPr>
                <a:spLocks noGrp="1"/>
              </p:cNvSpPr>
              <p:nvPr>
                <p:ph idx="1"/>
              </p:nvPr>
            </p:nvSpPr>
            <p:spPr>
              <a:xfrm>
                <a:off x="838200" y="1850211"/>
                <a:ext cx="10515600" cy="3606210"/>
              </a:xfrm>
            </p:spPr>
            <p:txBody>
              <a:bodyPr>
                <a:normAutofit/>
              </a:bodyPr>
              <a:lstStyle/>
              <a:p>
                <a:pPr marL="457200" lvl="1" indent="0">
                  <a:buNone/>
                </a:pPr>
                <a:r>
                  <a:rPr lang="en-US" dirty="0"/>
                  <a:t>Follow the same steps in adding similar fractions but this time, you subtract them.</a:t>
                </a:r>
                <a:endParaRPr lang="en-PH" dirty="0"/>
              </a:p>
              <a:p>
                <a:pPr marL="0" indent="0">
                  <a:buNone/>
                </a:pPr>
                <a:r>
                  <a:rPr lang="en-PH" dirty="0"/>
                  <a:t>				 </a:t>
                </a:r>
                <a14:m>
                  <m:oMath xmlns:m="http://schemas.openxmlformats.org/officeDocument/2006/math">
                    <m:f>
                      <m:fPr>
                        <m:ctrlPr>
                          <a:rPr lang="en-PH" i="1">
                            <a:latin typeface="Cambria Math" panose="02040503050406030204" pitchFamily="18" charset="0"/>
                          </a:rPr>
                        </m:ctrlPr>
                      </m:fPr>
                      <m:num>
                        <m:r>
                          <a:rPr lang="en-US" i="1">
                            <a:latin typeface="Cambria Math" panose="02040503050406030204" pitchFamily="18" charset="0"/>
                          </a:rPr>
                          <m:t>10</m:t>
                        </m:r>
                      </m:num>
                      <m:den>
                        <m:r>
                          <a:rPr lang="en-US" i="1">
                            <a:latin typeface="Cambria Math" panose="02040503050406030204" pitchFamily="18" charset="0"/>
                          </a:rPr>
                          <m:t>10</m:t>
                        </m:r>
                      </m:den>
                    </m:f>
                    <m:r>
                      <a:rPr lang="en-US" b="0" i="1" smtClean="0">
                        <a:latin typeface="Cambria Math" panose="02040503050406030204" pitchFamily="18" charset="0"/>
                      </a:rPr>
                      <m:t>−</m:t>
                    </m:r>
                    <m:f>
                      <m:fPr>
                        <m:ctrlPr>
                          <a:rPr lang="en-US" b="0" i="1" smtClean="0">
                            <a:latin typeface="Cambria Math" panose="02040503050406030204" pitchFamily="18" charset="0"/>
                          </a:rPr>
                        </m:ctrlPr>
                      </m:fPr>
                      <m:num>
                        <m:r>
                          <a:rPr lang="en-US" b="0" i="1" smtClean="0">
                            <a:latin typeface="Cambria Math" panose="02040503050406030204" pitchFamily="18" charset="0"/>
                          </a:rPr>
                          <m:t>7</m:t>
                        </m:r>
                      </m:num>
                      <m:den>
                        <m:r>
                          <a:rPr lang="en-US" b="0" i="1" smtClean="0">
                            <a:latin typeface="Cambria Math" panose="02040503050406030204" pitchFamily="18" charset="0"/>
                          </a:rPr>
                          <m:t>10</m:t>
                        </m:r>
                      </m:den>
                    </m:f>
                    <m:r>
                      <a:rPr lang="en-US" b="0" i="1" smtClean="0">
                        <a:latin typeface="Cambria Math" panose="02040503050406030204" pitchFamily="18" charset="0"/>
                      </a:rPr>
                      <m:t>=</m:t>
                    </m:r>
                    <m:f>
                      <m:fPr>
                        <m:ctrlPr>
                          <a:rPr lang="en-US" b="0" i="1" smtClean="0">
                            <a:latin typeface="Cambria Math" panose="02040503050406030204" pitchFamily="18" charset="0"/>
                          </a:rPr>
                        </m:ctrlPr>
                      </m:fPr>
                      <m:num>
                        <m:r>
                          <a:rPr lang="en-US" b="0" i="1" smtClean="0">
                            <a:latin typeface="Cambria Math" panose="02040503050406030204" pitchFamily="18" charset="0"/>
                          </a:rPr>
                          <m:t>10−7</m:t>
                        </m:r>
                      </m:num>
                      <m:den>
                        <m:r>
                          <a:rPr lang="en-US" b="0" i="1" smtClean="0">
                            <a:latin typeface="Cambria Math" panose="02040503050406030204" pitchFamily="18" charset="0"/>
                          </a:rPr>
                          <m:t>10</m:t>
                        </m:r>
                      </m:den>
                    </m:f>
                    <m:r>
                      <a:rPr lang="en-US" b="0" i="1" smtClean="0">
                        <a:latin typeface="Cambria Math" panose="02040503050406030204" pitchFamily="18" charset="0"/>
                      </a:rPr>
                      <m:t>=</m:t>
                    </m:r>
                    <m:f>
                      <m:fPr>
                        <m:ctrlPr>
                          <a:rPr lang="en-US" b="1" i="1" smtClean="0">
                            <a:latin typeface="Cambria Math" panose="02040503050406030204" pitchFamily="18" charset="0"/>
                          </a:rPr>
                        </m:ctrlPr>
                      </m:fPr>
                      <m:num>
                        <m:r>
                          <a:rPr lang="en-US" b="1" i="1" smtClean="0">
                            <a:latin typeface="Cambria Math" panose="02040503050406030204" pitchFamily="18" charset="0"/>
                          </a:rPr>
                          <m:t>𝟑</m:t>
                        </m:r>
                      </m:num>
                      <m:den>
                        <m:r>
                          <a:rPr lang="en-US" b="1" i="1" smtClean="0">
                            <a:latin typeface="Cambria Math" panose="02040503050406030204" pitchFamily="18" charset="0"/>
                          </a:rPr>
                          <m:t>𝟏𝟎</m:t>
                        </m:r>
                      </m:den>
                    </m:f>
                  </m:oMath>
                </a14:m>
                <a:endParaRPr lang="en-PH" b="1" dirty="0"/>
              </a:p>
              <a:p>
                <a:pPr marL="0" indent="0">
                  <a:buNone/>
                </a:pPr>
                <a:endParaRPr lang="en-PH" b="1" dirty="0"/>
              </a:p>
              <a:p>
                <a:pPr marL="0" indent="0">
                  <a:buNone/>
                </a:pPr>
                <a:r>
                  <a:rPr lang="en-PH" dirty="0"/>
                  <a:t>Sharon has </a:t>
                </a:r>
                <a14:m>
                  <m:oMath xmlns:m="http://schemas.openxmlformats.org/officeDocument/2006/math">
                    <m:f>
                      <m:fPr>
                        <m:ctrlPr>
                          <a:rPr lang="en-US" b="1" i="1">
                            <a:latin typeface="Cambria Math" panose="02040503050406030204" pitchFamily="18" charset="0"/>
                          </a:rPr>
                        </m:ctrlPr>
                      </m:fPr>
                      <m:num>
                        <m:r>
                          <a:rPr lang="en-US" b="1" i="1">
                            <a:latin typeface="Cambria Math" panose="02040503050406030204" pitchFamily="18" charset="0"/>
                          </a:rPr>
                          <m:t>𝟑</m:t>
                        </m:r>
                      </m:num>
                      <m:den>
                        <m:r>
                          <a:rPr lang="en-US" b="1" i="1">
                            <a:latin typeface="Cambria Math" panose="02040503050406030204" pitchFamily="18" charset="0"/>
                          </a:rPr>
                          <m:t>𝟏𝟎</m:t>
                        </m:r>
                      </m:den>
                    </m:f>
                  </m:oMath>
                </a14:m>
                <a:r>
                  <a:rPr lang="en-PH" dirty="0"/>
                  <a:t> of the book left to read.</a:t>
                </a:r>
              </a:p>
            </p:txBody>
          </p:sp>
        </mc:Choice>
        <mc:Fallback>
          <p:sp>
            <p:nvSpPr>
              <p:cNvPr id="5" name="Content Placeholder 4">
                <a:extLst>
                  <a:ext uri="{FF2B5EF4-FFF2-40B4-BE49-F238E27FC236}">
                    <a16:creationId xmlns:a16="http://schemas.microsoft.com/office/drawing/2014/main" id="{ACAA49A1-3A94-4542-BF4C-423FB6F9CD2C}"/>
                  </a:ext>
                </a:extLst>
              </p:cNvPr>
              <p:cNvSpPr>
                <a:spLocks noGrp="1" noRot="1" noChangeAspect="1" noMove="1" noResize="1" noEditPoints="1" noAdjustHandles="1" noChangeArrowheads="1" noChangeShapeType="1" noTextEdit="1"/>
              </p:cNvSpPr>
              <p:nvPr>
                <p:ph idx="1"/>
              </p:nvPr>
            </p:nvSpPr>
            <p:spPr>
              <a:xfrm>
                <a:off x="838200" y="1850211"/>
                <a:ext cx="10515600" cy="3606210"/>
              </a:xfrm>
              <a:blipFill>
                <a:blip r:embed="rId3"/>
                <a:stretch>
                  <a:fillRect l="-1086" t="-2807"/>
                </a:stretch>
              </a:blipFill>
            </p:spPr>
            <p:txBody>
              <a:bodyPr/>
              <a:lstStyle/>
              <a:p>
                <a:r>
                  <a:rPr lang="en-US">
                    <a:noFill/>
                  </a:rPr>
                  <a:t> </a:t>
                </a:r>
              </a:p>
            </p:txBody>
          </p:sp>
        </mc:Fallback>
      </mc:AlternateContent>
      <p:sp>
        <p:nvSpPr>
          <p:cNvPr id="8" name="Title 1">
            <a:extLst>
              <a:ext uri="{FF2B5EF4-FFF2-40B4-BE49-F238E27FC236}">
                <a16:creationId xmlns:a16="http://schemas.microsoft.com/office/drawing/2014/main" id="{FE37A6C3-5DE9-A34C-8008-E088D893E559}"/>
              </a:ext>
            </a:extLst>
          </p:cNvPr>
          <p:cNvSpPr>
            <a:spLocks noGrp="1"/>
          </p:cNvSpPr>
          <p:nvPr>
            <p:ph type="title"/>
          </p:nvPr>
        </p:nvSpPr>
        <p:spPr>
          <a:xfrm>
            <a:off x="838200" y="365125"/>
            <a:ext cx="10134600" cy="1325563"/>
          </a:xfrm>
        </p:spPr>
        <p:txBody>
          <a:bodyPr>
            <a:normAutofit/>
          </a:bodyPr>
          <a:lstStyle/>
          <a:p>
            <a:r>
              <a:rPr lang="en-US" b="1" dirty="0"/>
              <a:t>Subtraction of Similar Fractions</a:t>
            </a:r>
          </a:p>
        </p:txBody>
      </p:sp>
    </p:spTree>
    <p:extLst>
      <p:ext uri="{BB962C8B-B14F-4D97-AF65-F5344CB8AC3E}">
        <p14:creationId xmlns:p14="http://schemas.microsoft.com/office/powerpoint/2010/main" val="311917219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4D4578-C8FE-FE47-B785-17E2FE435239}"/>
              </a:ext>
            </a:extLst>
          </p:cNvPr>
          <p:cNvSpPr>
            <a:spLocks noGrp="1"/>
          </p:cNvSpPr>
          <p:nvPr>
            <p:ph type="title"/>
          </p:nvPr>
        </p:nvSpPr>
        <p:spPr>
          <a:xfrm>
            <a:off x="838200" y="365125"/>
            <a:ext cx="10134600" cy="1325563"/>
          </a:xfrm>
        </p:spPr>
        <p:txBody>
          <a:bodyPr>
            <a:normAutofit/>
          </a:bodyPr>
          <a:lstStyle/>
          <a:p>
            <a:r>
              <a:rPr lang="en-US" b="1" dirty="0"/>
              <a:t>Subtraction of Similar Fractions</a:t>
            </a:r>
          </a:p>
        </p:txBody>
      </p:sp>
      <mc:AlternateContent xmlns:mc="http://schemas.openxmlformats.org/markup-compatibility/2006">
        <mc:Choice xmlns:a14="http://schemas.microsoft.com/office/drawing/2010/main" Requires="a14">
          <p:sp>
            <p:nvSpPr>
              <p:cNvPr id="4" name="Content Placeholder 3">
                <a:extLst>
                  <a:ext uri="{FF2B5EF4-FFF2-40B4-BE49-F238E27FC236}">
                    <a16:creationId xmlns:a16="http://schemas.microsoft.com/office/drawing/2014/main" id="{6F395151-A43E-5A43-A135-3EA193BC4CCB}"/>
                  </a:ext>
                </a:extLst>
              </p:cNvPr>
              <p:cNvSpPr>
                <a:spLocks noGrp="1"/>
              </p:cNvSpPr>
              <p:nvPr>
                <p:ph idx="1"/>
              </p:nvPr>
            </p:nvSpPr>
            <p:spPr/>
            <p:txBody>
              <a:bodyPr>
                <a:normAutofit/>
              </a:bodyPr>
              <a:lstStyle/>
              <a:p>
                <a:pPr marL="0" indent="0">
                  <a:buNone/>
                </a:pPr>
                <a:r>
                  <a:rPr lang="en-US" b="1" dirty="0"/>
                  <a:t>Example 1: </a:t>
                </a:r>
                <a:r>
                  <a:rPr lang="en-US" dirty="0"/>
                  <a:t>Find the difference of </a:t>
                </a:r>
                <a14:m>
                  <m:oMath xmlns:m="http://schemas.openxmlformats.org/officeDocument/2006/math">
                    <m:f>
                      <m:fPr>
                        <m:ctrlPr>
                          <a:rPr lang="en-PH" i="1">
                            <a:latin typeface="Cambria Math" panose="02040503050406030204" pitchFamily="18" charset="0"/>
                          </a:rPr>
                        </m:ctrlPr>
                      </m:fPr>
                      <m:num>
                        <m:r>
                          <a:rPr lang="en-US" b="0" i="1" smtClean="0">
                            <a:latin typeface="Cambria Math" panose="02040503050406030204" pitchFamily="18" charset="0"/>
                          </a:rPr>
                          <m:t>25</m:t>
                        </m:r>
                      </m:num>
                      <m:den>
                        <m:r>
                          <a:rPr lang="en-US" b="0" i="1" smtClean="0">
                            <a:latin typeface="Cambria Math" panose="02040503050406030204" pitchFamily="18" charset="0"/>
                          </a:rPr>
                          <m:t>4</m:t>
                        </m:r>
                      </m:den>
                    </m:f>
                    <m:r>
                      <a:rPr lang="en-US" b="0" i="1" smtClean="0">
                        <a:latin typeface="Cambria Math" panose="02040503050406030204" pitchFamily="18" charset="0"/>
                      </a:rPr>
                      <m:t> </m:t>
                    </m:r>
                  </m:oMath>
                </a14:m>
                <a:r>
                  <a:rPr lang="en-PH" dirty="0"/>
                  <a:t>and </a:t>
                </a:r>
                <a14:m>
                  <m:oMath xmlns:m="http://schemas.openxmlformats.org/officeDocument/2006/math">
                    <m:f>
                      <m:fPr>
                        <m:ctrlPr>
                          <a:rPr lang="en-PH" i="1">
                            <a:latin typeface="Cambria Math" panose="02040503050406030204" pitchFamily="18" charset="0"/>
                          </a:rPr>
                        </m:ctrlPr>
                      </m:fPr>
                      <m:num>
                        <m:r>
                          <a:rPr lang="en-US" b="0" i="1" smtClean="0">
                            <a:latin typeface="Cambria Math" panose="02040503050406030204" pitchFamily="18" charset="0"/>
                          </a:rPr>
                          <m:t>10</m:t>
                        </m:r>
                      </m:num>
                      <m:den>
                        <m:r>
                          <a:rPr lang="en-US" b="0" i="1" smtClean="0">
                            <a:latin typeface="Cambria Math" panose="02040503050406030204" pitchFamily="18" charset="0"/>
                          </a:rPr>
                          <m:t>4</m:t>
                        </m:r>
                      </m:den>
                    </m:f>
                    <m:r>
                      <a:rPr lang="en-US" b="0" i="1" smtClean="0">
                        <a:latin typeface="Cambria Math" panose="02040503050406030204" pitchFamily="18" charset="0"/>
                      </a:rPr>
                      <m:t>.</m:t>
                    </m:r>
                  </m:oMath>
                </a14:m>
                <a:r>
                  <a:rPr lang="en-PH" dirty="0"/>
                  <a:t> </a:t>
                </a:r>
              </a:p>
              <a:p>
                <a:pPr marL="0" indent="0">
                  <a:buNone/>
                </a:pPr>
                <a:r>
                  <a:rPr lang="en-PH" b="1" dirty="0"/>
                  <a:t>Solution:</a:t>
                </a:r>
              </a:p>
              <a:p>
                <a:pPr marL="0" indent="0">
                  <a:buNone/>
                </a:pPr>
                <a:r>
                  <a:rPr lang="en-PH" dirty="0"/>
                  <a:t>	Subtract the numerators and copy the same denominator. So you will have,</a:t>
                </a:r>
              </a:p>
              <a:p>
                <a:pPr marL="0" indent="0">
                  <a:buNone/>
                </a:pPr>
                <a:r>
                  <a:rPr lang="en-PH" dirty="0"/>
                  <a:t>				 </a:t>
                </a:r>
                <a14:m>
                  <m:oMath xmlns:m="http://schemas.openxmlformats.org/officeDocument/2006/math">
                    <m:f>
                      <m:fPr>
                        <m:ctrlPr>
                          <a:rPr lang="en-US" i="1">
                            <a:latin typeface="Cambria Math" panose="02040503050406030204" pitchFamily="18" charset="0"/>
                          </a:rPr>
                        </m:ctrlPr>
                      </m:fPr>
                      <m:num>
                        <m:r>
                          <a:rPr lang="en-US" b="0" i="1" smtClean="0">
                            <a:latin typeface="Cambria Math" panose="02040503050406030204" pitchFamily="18" charset="0"/>
                          </a:rPr>
                          <m:t>2</m:t>
                        </m:r>
                        <m:r>
                          <a:rPr lang="en-US" b="0" i="1" smtClean="0">
                            <a:latin typeface="Cambria Math" panose="02040503050406030204" pitchFamily="18" charset="0"/>
                          </a:rPr>
                          <m:t>5</m:t>
                        </m:r>
                        <m:r>
                          <a:rPr lang="en-US" b="0" i="1" smtClean="0">
                            <a:latin typeface="Cambria Math" panose="02040503050406030204" pitchFamily="18" charset="0"/>
                          </a:rPr>
                          <m:t>−10</m:t>
                        </m:r>
                      </m:num>
                      <m:den>
                        <m:r>
                          <a:rPr lang="en-US" b="0" i="1" smtClean="0">
                            <a:latin typeface="Cambria Math" panose="02040503050406030204" pitchFamily="18" charset="0"/>
                          </a:rPr>
                          <m:t>4</m:t>
                        </m:r>
                      </m:den>
                    </m:f>
                    <m:r>
                      <a:rPr lang="en-US" i="1">
                        <a:latin typeface="Cambria Math" panose="02040503050406030204" pitchFamily="18" charset="0"/>
                      </a:rPr>
                      <m:t>=</m:t>
                    </m:r>
                    <m:f>
                      <m:fPr>
                        <m:ctrlPr>
                          <a:rPr lang="en-US" i="1">
                            <a:latin typeface="Cambria Math" panose="02040503050406030204" pitchFamily="18" charset="0"/>
                          </a:rPr>
                        </m:ctrlPr>
                      </m:fPr>
                      <m:num>
                        <m:r>
                          <a:rPr lang="en-US" b="0" i="1" smtClean="0">
                            <a:latin typeface="Cambria Math" panose="02040503050406030204" pitchFamily="18" charset="0"/>
                          </a:rPr>
                          <m:t>15</m:t>
                        </m:r>
                      </m:num>
                      <m:den>
                        <m:r>
                          <a:rPr lang="en-US" b="0" i="1" smtClean="0">
                            <a:latin typeface="Cambria Math" panose="02040503050406030204" pitchFamily="18" charset="0"/>
                          </a:rPr>
                          <m:t>4</m:t>
                        </m:r>
                      </m:den>
                    </m:f>
                  </m:oMath>
                </a14:m>
                <a:endParaRPr lang="en-US" dirty="0"/>
              </a:p>
              <a:p>
                <a:pPr marL="0" indent="0">
                  <a:buNone/>
                </a:pPr>
                <a:endParaRPr lang="en-US" dirty="0"/>
              </a:p>
              <a:p>
                <a:pPr marL="0" indent="0">
                  <a:buNone/>
                </a:pPr>
                <a:r>
                  <a:rPr lang="en-US" dirty="0"/>
                  <a:t>	</a:t>
                </a:r>
                <a:r>
                  <a:rPr lang="en-PH" dirty="0"/>
                  <a:t> Since the difference is an improper fraction, you can change this to a mixed number which is 3</a:t>
                </a:r>
                <a14:m>
                  <m:oMath xmlns:m="http://schemas.openxmlformats.org/officeDocument/2006/math">
                    <m:f>
                      <m:fPr>
                        <m:ctrlPr>
                          <a:rPr lang="en-PH" i="1">
                            <a:latin typeface="Cambria Math" panose="02040503050406030204" pitchFamily="18" charset="0"/>
                          </a:rPr>
                        </m:ctrlPr>
                      </m:fPr>
                      <m:num>
                        <m:r>
                          <a:rPr lang="en-US" b="0" i="1" smtClean="0">
                            <a:latin typeface="Cambria Math" panose="02040503050406030204" pitchFamily="18" charset="0"/>
                          </a:rPr>
                          <m:t>3</m:t>
                        </m:r>
                      </m:num>
                      <m:den>
                        <m:r>
                          <a:rPr lang="en-US" i="1">
                            <a:latin typeface="Cambria Math" panose="02040503050406030204" pitchFamily="18" charset="0"/>
                          </a:rPr>
                          <m:t>4</m:t>
                        </m:r>
                      </m:den>
                    </m:f>
                    <m:r>
                      <a:rPr lang="en-US" i="1">
                        <a:latin typeface="Cambria Math" panose="02040503050406030204" pitchFamily="18" charset="0"/>
                      </a:rPr>
                      <m:t> </m:t>
                    </m:r>
                  </m:oMath>
                </a14:m>
                <a:r>
                  <a:rPr lang="en-PH" dirty="0"/>
                  <a:t>.</a:t>
                </a:r>
              </a:p>
              <a:p>
                <a:pPr marL="0" indent="0">
                  <a:buNone/>
                </a:pPr>
                <a:endParaRPr lang="en-US" dirty="0"/>
              </a:p>
            </p:txBody>
          </p:sp>
        </mc:Choice>
        <mc:Fallback>
          <p:sp>
            <p:nvSpPr>
              <p:cNvPr id="4" name="Content Placeholder 3">
                <a:extLst>
                  <a:ext uri="{FF2B5EF4-FFF2-40B4-BE49-F238E27FC236}">
                    <a16:creationId xmlns:a16="http://schemas.microsoft.com/office/drawing/2014/main" id="{6F395151-A43E-5A43-A135-3EA193BC4CCB}"/>
                  </a:ext>
                </a:extLst>
              </p:cNvPr>
              <p:cNvSpPr>
                <a:spLocks noGrp="1" noRot="1" noChangeAspect="1" noMove="1" noResize="1" noEditPoints="1" noAdjustHandles="1" noChangeArrowheads="1" noChangeShapeType="1" noTextEdit="1"/>
              </p:cNvSpPr>
              <p:nvPr>
                <p:ph idx="1"/>
              </p:nvPr>
            </p:nvSpPr>
            <p:spPr>
              <a:blipFill>
                <a:blip r:embed="rId3"/>
                <a:stretch>
                  <a:fillRect l="-1086" t="-585" r="-1809" b="-585"/>
                </a:stretch>
              </a:blipFill>
            </p:spPr>
            <p:txBody>
              <a:bodyPr/>
              <a:lstStyle/>
              <a:p>
                <a:r>
                  <a:rPr lang="en-US">
                    <a:noFill/>
                  </a:rPr>
                  <a:t> </a:t>
                </a:r>
              </a:p>
            </p:txBody>
          </p:sp>
        </mc:Fallback>
      </mc:AlternateContent>
    </p:spTree>
    <p:extLst>
      <p:ext uri="{BB962C8B-B14F-4D97-AF65-F5344CB8AC3E}">
        <p14:creationId xmlns:p14="http://schemas.microsoft.com/office/powerpoint/2010/main" val="283657876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4D4578-C8FE-FE47-B785-17E2FE435239}"/>
              </a:ext>
            </a:extLst>
          </p:cNvPr>
          <p:cNvSpPr>
            <a:spLocks noGrp="1"/>
          </p:cNvSpPr>
          <p:nvPr>
            <p:ph type="title"/>
          </p:nvPr>
        </p:nvSpPr>
        <p:spPr>
          <a:xfrm>
            <a:off x="838200" y="365125"/>
            <a:ext cx="10134600" cy="1325563"/>
          </a:xfrm>
        </p:spPr>
        <p:txBody>
          <a:bodyPr>
            <a:normAutofit/>
          </a:bodyPr>
          <a:lstStyle/>
          <a:p>
            <a:r>
              <a:rPr lang="en-US" b="1" dirty="0"/>
              <a:t>Subtraction of Similar Fractions</a:t>
            </a:r>
          </a:p>
        </p:txBody>
      </p:sp>
      <mc:AlternateContent xmlns:mc="http://schemas.openxmlformats.org/markup-compatibility/2006">
        <mc:Choice xmlns:a14="http://schemas.microsoft.com/office/drawing/2010/main" Requires="a14">
          <p:sp>
            <p:nvSpPr>
              <p:cNvPr id="4" name="Content Placeholder 3">
                <a:extLst>
                  <a:ext uri="{FF2B5EF4-FFF2-40B4-BE49-F238E27FC236}">
                    <a16:creationId xmlns:a16="http://schemas.microsoft.com/office/drawing/2014/main" id="{6F395151-A43E-5A43-A135-3EA193BC4CCB}"/>
                  </a:ext>
                </a:extLst>
              </p:cNvPr>
              <p:cNvSpPr>
                <a:spLocks noGrp="1"/>
              </p:cNvSpPr>
              <p:nvPr>
                <p:ph idx="1"/>
              </p:nvPr>
            </p:nvSpPr>
            <p:spPr/>
            <p:txBody>
              <a:bodyPr>
                <a:normAutofit/>
              </a:bodyPr>
              <a:lstStyle/>
              <a:p>
                <a:pPr marL="0" indent="0">
                  <a:buNone/>
                </a:pPr>
                <a:r>
                  <a:rPr lang="en-US" b="1" dirty="0"/>
                  <a:t>Example 2: </a:t>
                </a:r>
                <a:r>
                  <a:rPr lang="en-US" dirty="0"/>
                  <a:t>Find the difference of </a:t>
                </a:r>
                <a14:m>
                  <m:oMath xmlns:m="http://schemas.openxmlformats.org/officeDocument/2006/math">
                    <m:f>
                      <m:fPr>
                        <m:ctrlPr>
                          <a:rPr lang="en-PH" i="1">
                            <a:latin typeface="Cambria Math" panose="02040503050406030204" pitchFamily="18" charset="0"/>
                          </a:rPr>
                        </m:ctrlPr>
                      </m:fPr>
                      <m:num>
                        <m:r>
                          <a:rPr lang="en-US" b="0" i="1" smtClean="0">
                            <a:latin typeface="Cambria Math" panose="02040503050406030204" pitchFamily="18" charset="0"/>
                          </a:rPr>
                          <m:t>23</m:t>
                        </m:r>
                      </m:num>
                      <m:den>
                        <m:r>
                          <a:rPr lang="en-US" b="0" i="1" smtClean="0">
                            <a:latin typeface="Cambria Math" panose="02040503050406030204" pitchFamily="18" charset="0"/>
                          </a:rPr>
                          <m:t>25</m:t>
                        </m:r>
                      </m:den>
                    </m:f>
                    <m:r>
                      <a:rPr lang="en-US" b="0" i="1" smtClean="0">
                        <a:latin typeface="Cambria Math" panose="02040503050406030204" pitchFamily="18" charset="0"/>
                      </a:rPr>
                      <m:t> </m:t>
                    </m:r>
                  </m:oMath>
                </a14:m>
                <a:r>
                  <a:rPr lang="en-PH" dirty="0"/>
                  <a:t>and </a:t>
                </a:r>
                <a14:m>
                  <m:oMath xmlns:m="http://schemas.openxmlformats.org/officeDocument/2006/math">
                    <m:f>
                      <m:fPr>
                        <m:ctrlPr>
                          <a:rPr lang="en-PH" i="1">
                            <a:latin typeface="Cambria Math" panose="02040503050406030204" pitchFamily="18" charset="0"/>
                          </a:rPr>
                        </m:ctrlPr>
                      </m:fPr>
                      <m:num>
                        <m:r>
                          <a:rPr lang="en-US" b="0" i="1" smtClean="0">
                            <a:latin typeface="Cambria Math" panose="02040503050406030204" pitchFamily="18" charset="0"/>
                          </a:rPr>
                          <m:t>8</m:t>
                        </m:r>
                      </m:num>
                      <m:den>
                        <m:r>
                          <a:rPr lang="en-US" b="0" i="1" smtClean="0">
                            <a:latin typeface="Cambria Math" panose="02040503050406030204" pitchFamily="18" charset="0"/>
                          </a:rPr>
                          <m:t>25</m:t>
                        </m:r>
                      </m:den>
                    </m:f>
                    <m:r>
                      <a:rPr lang="en-US" b="0" i="1" smtClean="0">
                        <a:latin typeface="Cambria Math" panose="02040503050406030204" pitchFamily="18" charset="0"/>
                      </a:rPr>
                      <m:t>.</m:t>
                    </m:r>
                  </m:oMath>
                </a14:m>
                <a:r>
                  <a:rPr lang="en-PH" dirty="0"/>
                  <a:t> </a:t>
                </a:r>
              </a:p>
              <a:p>
                <a:pPr marL="0" indent="0">
                  <a:buNone/>
                </a:pPr>
                <a:r>
                  <a:rPr lang="en-PH" b="1" dirty="0"/>
                  <a:t>Solution:</a:t>
                </a:r>
              </a:p>
              <a:p>
                <a:pPr marL="0" indent="0">
                  <a:buNone/>
                </a:pPr>
                <a:r>
                  <a:rPr lang="en-PH" dirty="0"/>
                  <a:t>	Subtract the numerators and copy the same denominator. So you will have,</a:t>
                </a:r>
              </a:p>
              <a:p>
                <a:pPr marL="0" indent="0">
                  <a:buNone/>
                </a:pPr>
                <a:r>
                  <a:rPr lang="en-PH" dirty="0"/>
                  <a:t>				 </a:t>
                </a:r>
                <a14:m>
                  <m:oMath xmlns:m="http://schemas.openxmlformats.org/officeDocument/2006/math">
                    <m:f>
                      <m:fPr>
                        <m:ctrlPr>
                          <a:rPr lang="en-US" i="1">
                            <a:latin typeface="Cambria Math" panose="02040503050406030204" pitchFamily="18" charset="0"/>
                          </a:rPr>
                        </m:ctrlPr>
                      </m:fPr>
                      <m:num>
                        <m:r>
                          <a:rPr lang="en-US" b="0" i="1" smtClean="0">
                            <a:latin typeface="Cambria Math" panose="02040503050406030204" pitchFamily="18" charset="0"/>
                          </a:rPr>
                          <m:t>23</m:t>
                        </m:r>
                        <m:r>
                          <a:rPr lang="en-US" b="0" i="1" smtClean="0">
                            <a:latin typeface="Cambria Math" panose="02040503050406030204" pitchFamily="18" charset="0"/>
                          </a:rPr>
                          <m:t>−8</m:t>
                        </m:r>
                      </m:num>
                      <m:den>
                        <m:r>
                          <a:rPr lang="en-US" b="0" i="1" smtClean="0">
                            <a:latin typeface="Cambria Math" panose="02040503050406030204" pitchFamily="18" charset="0"/>
                          </a:rPr>
                          <m:t>25</m:t>
                        </m:r>
                      </m:den>
                    </m:f>
                    <m:r>
                      <a:rPr lang="en-US" i="1">
                        <a:latin typeface="Cambria Math" panose="02040503050406030204" pitchFamily="18" charset="0"/>
                      </a:rPr>
                      <m:t>=</m:t>
                    </m:r>
                    <m:f>
                      <m:fPr>
                        <m:ctrlPr>
                          <a:rPr lang="en-US" i="1">
                            <a:latin typeface="Cambria Math" panose="02040503050406030204" pitchFamily="18" charset="0"/>
                          </a:rPr>
                        </m:ctrlPr>
                      </m:fPr>
                      <m:num>
                        <m:r>
                          <a:rPr lang="en-US" b="0" i="1" smtClean="0">
                            <a:latin typeface="Cambria Math" panose="02040503050406030204" pitchFamily="18" charset="0"/>
                          </a:rPr>
                          <m:t>15</m:t>
                        </m:r>
                      </m:num>
                      <m:den>
                        <m:r>
                          <a:rPr lang="en-US" b="0" i="1" smtClean="0">
                            <a:latin typeface="Cambria Math" panose="02040503050406030204" pitchFamily="18" charset="0"/>
                          </a:rPr>
                          <m:t>25</m:t>
                        </m:r>
                      </m:den>
                    </m:f>
                  </m:oMath>
                </a14:m>
                <a:endParaRPr lang="en-US" dirty="0"/>
              </a:p>
              <a:p>
                <a:pPr marL="0" indent="0">
                  <a:buNone/>
                </a:pPr>
                <a:r>
                  <a:rPr lang="en-PH" dirty="0"/>
                  <a:t>	To find the lowest terms of the fraction part, divide the numerator and denominator by their GCF. The GCF of 15 and 25 is 5; thus, the final answer is</a:t>
                </a:r>
                <a:r>
                  <a:rPr lang="en-US" dirty="0"/>
                  <a:t> </a:t>
                </a:r>
                <a14:m>
                  <m:oMath xmlns:m="http://schemas.openxmlformats.org/officeDocument/2006/math">
                    <m:f>
                      <m:fPr>
                        <m:ctrlPr>
                          <a:rPr lang="en-US" b="1" i="1">
                            <a:latin typeface="Cambria Math" panose="02040503050406030204" pitchFamily="18" charset="0"/>
                          </a:rPr>
                        </m:ctrlPr>
                      </m:fPr>
                      <m:num>
                        <m:r>
                          <a:rPr lang="en-US" b="1" i="1" smtClean="0">
                            <a:latin typeface="Cambria Math" panose="02040503050406030204" pitchFamily="18" charset="0"/>
                          </a:rPr>
                          <m:t>𝟏𝟓</m:t>
                        </m:r>
                      </m:num>
                      <m:den>
                        <m:r>
                          <a:rPr lang="en-US" b="1" i="1" smtClean="0">
                            <a:latin typeface="Cambria Math" panose="02040503050406030204" pitchFamily="18" charset="0"/>
                          </a:rPr>
                          <m:t>𝟐𝟓</m:t>
                        </m:r>
                      </m:den>
                    </m:f>
                  </m:oMath>
                </a14:m>
                <a:r>
                  <a:rPr lang="en-PH" dirty="0"/>
                  <a:t> or </a:t>
                </a:r>
                <a14:m>
                  <m:oMath xmlns:m="http://schemas.openxmlformats.org/officeDocument/2006/math">
                    <m:f>
                      <m:fPr>
                        <m:ctrlPr>
                          <a:rPr lang="en-US" b="1" i="1">
                            <a:latin typeface="Cambria Math" panose="02040503050406030204" pitchFamily="18" charset="0"/>
                          </a:rPr>
                        </m:ctrlPr>
                      </m:fPr>
                      <m:num>
                        <m:r>
                          <a:rPr lang="en-US" b="1" i="1" smtClean="0">
                            <a:latin typeface="Cambria Math" panose="02040503050406030204" pitchFamily="18" charset="0"/>
                          </a:rPr>
                          <m:t>𝟑</m:t>
                        </m:r>
                      </m:num>
                      <m:den>
                        <m:r>
                          <a:rPr lang="en-US" b="1" i="1" smtClean="0">
                            <a:latin typeface="Cambria Math" panose="02040503050406030204" pitchFamily="18" charset="0"/>
                          </a:rPr>
                          <m:t>𝟓</m:t>
                        </m:r>
                      </m:den>
                    </m:f>
                  </m:oMath>
                </a14:m>
                <a:r>
                  <a:rPr lang="en-PH" dirty="0"/>
                  <a:t>.</a:t>
                </a:r>
              </a:p>
            </p:txBody>
          </p:sp>
        </mc:Choice>
        <mc:Fallback>
          <p:sp>
            <p:nvSpPr>
              <p:cNvPr id="4" name="Content Placeholder 3">
                <a:extLst>
                  <a:ext uri="{FF2B5EF4-FFF2-40B4-BE49-F238E27FC236}">
                    <a16:creationId xmlns:a16="http://schemas.microsoft.com/office/drawing/2014/main" id="{6F395151-A43E-5A43-A135-3EA193BC4CCB}"/>
                  </a:ext>
                </a:extLst>
              </p:cNvPr>
              <p:cNvSpPr>
                <a:spLocks noGrp="1" noRot="1" noChangeAspect="1" noMove="1" noResize="1" noEditPoints="1" noAdjustHandles="1" noChangeArrowheads="1" noChangeShapeType="1" noTextEdit="1"/>
              </p:cNvSpPr>
              <p:nvPr>
                <p:ph idx="1"/>
              </p:nvPr>
            </p:nvSpPr>
            <p:spPr>
              <a:blipFill>
                <a:blip r:embed="rId3"/>
                <a:stretch>
                  <a:fillRect l="-1086" t="-585" r="-1809"/>
                </a:stretch>
              </a:blipFill>
            </p:spPr>
            <p:txBody>
              <a:bodyPr/>
              <a:lstStyle/>
              <a:p>
                <a:r>
                  <a:rPr lang="en-US">
                    <a:noFill/>
                  </a:rPr>
                  <a:t> </a:t>
                </a:r>
              </a:p>
            </p:txBody>
          </p:sp>
        </mc:Fallback>
      </mc:AlternateContent>
    </p:spTree>
    <p:extLst>
      <p:ext uri="{BB962C8B-B14F-4D97-AF65-F5344CB8AC3E}">
        <p14:creationId xmlns:p14="http://schemas.microsoft.com/office/powerpoint/2010/main" val="183008108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1_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3050</TotalTime>
  <Words>146</Words>
  <Application>Microsoft Macintosh PowerPoint</Application>
  <PresentationFormat>Widescreen</PresentationFormat>
  <Paragraphs>74</Paragraphs>
  <Slides>13</Slides>
  <Notes>11</Notes>
  <HiddenSlides>0</HiddenSlides>
  <MMClips>0</MMClips>
  <ScaleCrop>false</ScaleCrop>
  <HeadingPairs>
    <vt:vector size="6" baseType="variant">
      <vt:variant>
        <vt:lpstr>Fonts Used</vt:lpstr>
      </vt:variant>
      <vt:variant>
        <vt:i4>6</vt:i4>
      </vt:variant>
      <vt:variant>
        <vt:lpstr>Theme</vt:lpstr>
      </vt:variant>
      <vt:variant>
        <vt:i4>3</vt:i4>
      </vt:variant>
      <vt:variant>
        <vt:lpstr>Slide Titles</vt:lpstr>
      </vt:variant>
      <vt:variant>
        <vt:i4>13</vt:i4>
      </vt:variant>
    </vt:vector>
  </HeadingPairs>
  <TitlesOfParts>
    <vt:vector size="22" baseType="lpstr">
      <vt:lpstr>Arial</vt:lpstr>
      <vt:lpstr>Calibri</vt:lpstr>
      <vt:lpstr>Calibri Light</vt:lpstr>
      <vt:lpstr>Cambria Math</vt:lpstr>
      <vt:lpstr>Lato</vt:lpstr>
      <vt:lpstr>Montserrat Medium</vt:lpstr>
      <vt:lpstr>Office Theme</vt:lpstr>
      <vt:lpstr>Custom Design</vt:lpstr>
      <vt:lpstr>1_Custom Design</vt:lpstr>
      <vt:lpstr>PowerPoint Presentation</vt:lpstr>
      <vt:lpstr>Subtraction of Similar Fractions</vt:lpstr>
      <vt:lpstr>Subtraction of Similar Fractions</vt:lpstr>
      <vt:lpstr>Subtraction of Similar Fractions</vt:lpstr>
      <vt:lpstr>Subtraction of Similar Fractions</vt:lpstr>
      <vt:lpstr>Subtraction of Similar Fractions</vt:lpstr>
      <vt:lpstr>Subtraction of Similar Fractions</vt:lpstr>
      <vt:lpstr>Subtraction of Similar Fractions</vt:lpstr>
      <vt:lpstr>Subtraction of Similar Fractions</vt:lpstr>
      <vt:lpstr>Subtraction of Similar Fractions</vt:lpstr>
      <vt:lpstr>Subtraction of Similar Fractions</vt:lpstr>
      <vt:lpstr>Subtraction of Similar Fractions</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Microsoft Office User</dc:creator>
  <cp:lastModifiedBy>Microsoft Office User</cp:lastModifiedBy>
  <cp:revision>250</cp:revision>
  <cp:lastPrinted>2023-03-16T06:30:06Z</cp:lastPrinted>
  <dcterms:created xsi:type="dcterms:W3CDTF">2019-04-16T02:10:14Z</dcterms:created>
  <dcterms:modified xsi:type="dcterms:W3CDTF">2023-03-27T07:07:54Z</dcterms:modified>
</cp:coreProperties>
</file>