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480" cy="68403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360" cy="27813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6800" cy="38448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6800" cy="3664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480" cy="6174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2920" cy="9529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000" cy="10170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2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5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8800" cy="33670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britannica.com/topic/International-Phonetic-Alphabet." TargetMode="External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Summarizing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is summed-up material, less in length than the original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îQéþ"/>
              </a:rPr>
              <a:t>– summing up an academic text or an official document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Five Easy Steps in Summarizing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Read, mark, and annotate the original text.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Outline the text.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Write the thesis statement first followed by the topic sentence.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Support your topic sentence with the necessary reasons or arguments raised based on the text.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Read your summary again to recheck if it is the same as the original.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Paraphrasing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is a text presentation using one’s own word in rephrasing lines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Five Easy Steps in Paraphrasing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Read the passage carefully.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Outline the text.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Restate the thesis statement and topic sentence in your own words.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Rewrite the supporting details in your own words.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Reread your paraphrase to check if it sounds the same as the original.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In speaking or writing, the author or speaker has four main purposes in doing such: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explain/to inform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giving information about a certain topic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describe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to present vivid representations of the topic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narrate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to tell the fl ow of events that had happened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argue/persuade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to raise contradicting ideas to make other people believe that what you are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saying is true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 is also very important to note that when you summarize or paraphrase, you need to identify the thesis statement or topic sentence.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Thesis Statement vs. Topic Sentence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Thesis statement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tells the reader what the rest of the paper is about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Topic sentence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îQéþ"/>
              </a:rPr>
              <a:t>– this is primarily based on the thesis statement, an elaboration or specificity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of which; tells what the paragraph is all about.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clarify, the thesis statement is general while the topic sentence is taken from the thesis statement.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Thesis statement – There are different health protocols required by the Department of Health.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Topic sentence – Wearing of face masks must be observed all the time.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Agreeing/Disagreeing with Statements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You can observe that when a given issue is raised, you can express your agreement or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disagreement with the statements given.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To express your opinion, you may opt to use the following: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“In my opinion,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“I believe that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“In my mind,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“It would seem that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5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720000" y="936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Agreeing/Disagreeing with Statements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“It could be argued that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“This suggests that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“This proves that + [your sentence].”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When speaking or sharing your points, you need to speak with the correct pronunciation of the words; therefore, there is a need for you to master the consonant, vowel, and diphthong sounds of the English language.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Access it here: </a:t>
            </a:r>
            <a:r>
              <a:rPr b="0" lang="en-PH" sz="1800" spc="-1" strike="noStrike" u="sng">
                <a:solidFill>
                  <a:srgbClr val="0000ff"/>
                </a:solidFill>
                <a:uFillTx/>
                <a:latin typeface="Lato"/>
                <a:ea typeface="DejaVu Sans"/>
                <a:hlinkClick r:id="rId1"/>
              </a:rPr>
              <a:t>https://www.britannica.com/topic/International-Phonetic-Alphabet.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6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900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ACTIVITY: Choose the letter of the correct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Less in length than the original.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Summing up an academic text or an official document.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 text presentation using one’s own word in rephrasing lines.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Raise contradicting ideas to make other people believe that what you are saying is true.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to explain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to describe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to narrate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to argue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One of the purpose of author or speaker in which he/she gives information in a certain topic.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to explain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to describe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to narrate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to argue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8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720000" y="900000"/>
            <a:ext cx="10978200" cy="446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Less in length than the original.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Summing up an academic text or an official document.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 text presentation using one’s own word in rephrasing lines.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summary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precis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c. paraphrase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statement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Raise contradicting ideas to make other people believe that what you are saying is true.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to explain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to describe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to narrate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d. to argue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One of the purpose of author or speaker in which he/she gives information in a certain topic.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a. to explain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to describe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to narrate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to argue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0" name="TextBox 9"/>
          <p:cNvSpPr/>
          <p:nvPr/>
        </p:nvSpPr>
        <p:spPr>
          <a:xfrm>
            <a:off x="411840" y="181080"/>
            <a:ext cx="10422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Enjoying the Gift of Literature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2023-07-11T13:22:31Z</dcterms:modified>
  <cp:revision>184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