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21.png" ContentType="image/png"/>
  <Override PartName="/ppt/media/image11.png" ContentType="image/png"/>
  <Override PartName="/ppt/media/image7.png" ContentType="image/png"/>
  <Override PartName="/ppt/media/image22.png" ContentType="image/png"/>
  <Override PartName="/ppt/media/image8.png" ContentType="image/png"/>
  <Override PartName="/ppt/media/image23.png" ContentType="image/png"/>
  <Override PartName="/ppt/media/image9.png" ContentType="image/png"/>
  <Override PartName="/ppt/media/image24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6.png" ContentType="image/png"/>
  <Override PartName="/ppt/media/image17.png" ContentType="image/png"/>
  <Override PartName="/ppt/media/image5.png" ContentType="image/png"/>
  <Override PartName="/ppt/media/image20.png" ContentType="image/png"/>
  <Override PartName="/ppt/media/image19.png" ContentType="image/png"/>
  <Override PartName="/ppt/media/image25.png" ContentType="image/png"/>
  <Override PartName="/ppt/media/image26.png" ContentType="image/png"/>
  <Override PartName="/ppt/media/image28.png" ContentType="image/png"/>
  <Override PartName="/ppt/media/image10.png" ContentType="image/png"/>
  <Override PartName="/ppt/media/image29.png" ContentType="image/png"/>
  <Override PartName="/ppt/media/image27.png" ContentType="image/png"/>
  <Override PartName="/ppt/media/image18.png" ContentType="image/png"/>
  <Override PartName="/ppt/media/image15.png" ContentType="image/png"/>
  <Override PartName="/ppt/media/image30.png" ContentType="image/png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8288000" cy="10287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47928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12044160" y="240696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91440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647928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12044160" y="5523120"/>
            <a:ext cx="529956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914400" y="410400"/>
            <a:ext cx="16458840" cy="796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9348120" y="552312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91440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9348120" y="2406960"/>
            <a:ext cx="803160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914400" y="5523120"/>
            <a:ext cx="16458840" cy="284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480" cy="1717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PH" sz="1800" spc="-1" strike="noStrike">
                <a:latin typeface="Arial"/>
              </a:rPr>
              <a:t>Click to edit the title text format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914400" y="410400"/>
            <a:ext cx="16458840" cy="171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914400" y="2406960"/>
            <a:ext cx="16458840" cy="596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18285480" cy="10284480"/>
          </a:xfrm>
          <a:prstGeom prst="rect">
            <a:avLst/>
          </a:prstGeom>
          <a:ln w="0">
            <a:noFill/>
          </a:ln>
        </p:spPr>
      </p:pic>
      <p:grpSp>
        <p:nvGrpSpPr>
          <p:cNvPr id="77" name="Group 3"/>
          <p:cNvGrpSpPr/>
          <p:nvPr/>
        </p:nvGrpSpPr>
        <p:grpSpPr>
          <a:xfrm>
            <a:off x="-813600" y="-900000"/>
            <a:ext cx="18273600" cy="10272600"/>
            <a:chOff x="-813600" y="-900000"/>
            <a:chExt cx="18273600" cy="10272600"/>
          </a:xfrm>
        </p:grpSpPr>
        <p:sp>
          <p:nvSpPr>
            <p:cNvPr id="78" name="Freeform 4"/>
            <p:cNvSpPr/>
            <p:nvPr/>
          </p:nvSpPr>
          <p:spPr>
            <a:xfrm>
              <a:off x="-813600" y="-900000"/>
              <a:ext cx="18273600" cy="10272600"/>
            </a:xfrm>
            <a:custGeom>
              <a:avLst/>
              <a:gdLst/>
              <a:ahLst/>
              <a:rect l="l" t="t" r="r" b="b"/>
              <a:pathLst>
                <a:path w="24368379" h="13700125">
                  <a:moveTo>
                    <a:pt x="0" y="0"/>
                  </a:moveTo>
                  <a:lnTo>
                    <a:pt x="24368379" y="0"/>
                  </a:lnTo>
                  <a:lnTo>
                    <a:pt x="24368379" y="13700125"/>
                  </a:lnTo>
                  <a:lnTo>
                    <a:pt x="0" y="13700125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9" name="Freeform 5"/>
          <p:cNvSpPr/>
          <p:nvPr/>
        </p:nvSpPr>
        <p:spPr>
          <a:xfrm>
            <a:off x="499680" y="2701800"/>
            <a:ext cx="4184280" cy="4184280"/>
          </a:xfrm>
          <a:custGeom>
            <a:avLst/>
            <a:gdLst/>
            <a:ahLst/>
            <a:rect l="l" t="t" r="r" b="b"/>
            <a:pathLst>
              <a:path w="4186620" h="4186620">
                <a:moveTo>
                  <a:pt x="0" y="0"/>
                </a:moveTo>
                <a:lnTo>
                  <a:pt x="4186620" y="0"/>
                </a:lnTo>
                <a:lnTo>
                  <a:pt x="4186620" y="4186620"/>
                </a:lnTo>
                <a:lnTo>
                  <a:pt x="0" y="418662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0" name="Group 6"/>
          <p:cNvGrpSpPr/>
          <p:nvPr/>
        </p:nvGrpSpPr>
        <p:grpSpPr>
          <a:xfrm>
            <a:off x="5231160" y="2212920"/>
            <a:ext cx="13042080" cy="5779080"/>
            <a:chOff x="5231160" y="2212920"/>
            <a:chExt cx="13042080" cy="5779080"/>
          </a:xfrm>
        </p:grpSpPr>
        <p:sp>
          <p:nvSpPr>
            <p:cNvPr id="81" name="Freeform 7"/>
            <p:cNvSpPr/>
            <p:nvPr/>
          </p:nvSpPr>
          <p:spPr>
            <a:xfrm>
              <a:off x="5231160" y="2212920"/>
              <a:ext cx="13042080" cy="5779080"/>
            </a:xfrm>
            <a:custGeom>
              <a:avLst/>
              <a:gdLst/>
              <a:ahLst/>
              <a:rect l="l" t="t" r="r" b="b"/>
              <a:pathLst>
                <a:path w="17393031" h="7709027">
                  <a:moveTo>
                    <a:pt x="0" y="0"/>
                  </a:moveTo>
                  <a:lnTo>
                    <a:pt x="17393031" y="0"/>
                  </a:lnTo>
                  <a:lnTo>
                    <a:pt x="17393031" y="7709027"/>
                  </a:lnTo>
                  <a:lnTo>
                    <a:pt x="0" y="7709027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2" name="Freeform 8"/>
          <p:cNvSpPr/>
          <p:nvPr/>
        </p:nvSpPr>
        <p:spPr>
          <a:xfrm>
            <a:off x="5231160" y="8006760"/>
            <a:ext cx="13042440" cy="561960"/>
          </a:xfrm>
          <a:custGeom>
            <a:avLst/>
            <a:gdLst/>
            <a:ahLst/>
            <a:rect l="l" t="t" r="r" b="b"/>
            <a:pathLst>
              <a:path w="13044780" h="564300">
                <a:moveTo>
                  <a:pt x="0" y="0"/>
                </a:moveTo>
                <a:lnTo>
                  <a:pt x="13044780" y="0"/>
                </a:lnTo>
                <a:lnTo>
                  <a:pt x="13044780" y="564300"/>
                </a:lnTo>
                <a:lnTo>
                  <a:pt x="0" y="5643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TextBox 9"/>
          <p:cNvSpPr/>
          <p:nvPr/>
        </p:nvSpPr>
        <p:spPr>
          <a:xfrm>
            <a:off x="6068160" y="4361040"/>
            <a:ext cx="11048400" cy="164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ts val="6480"/>
              </a:lnSpc>
              <a:buNone/>
            </a:pPr>
            <a:r>
              <a:rPr b="1" lang="en-US" sz="5400" spc="-1" strike="noStrike">
                <a:solidFill>
                  <a:srgbClr val="ffffff"/>
                </a:solidFill>
                <a:latin typeface="Lato Bold"/>
                <a:ea typeface="DejaVu Sans"/>
              </a:rPr>
              <a:t>Solving Problems Involving Parallel Lines Cut by a Transversal Line</a:t>
            </a:r>
            <a:endParaRPr b="0" lang="en-PH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85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86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87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TextBox 6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89" name="TextBox 7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90" name="Freeform 9"/>
          <p:cNvSpPr/>
          <p:nvPr/>
        </p:nvSpPr>
        <p:spPr>
          <a:xfrm>
            <a:off x="13680" y="-2520"/>
            <a:ext cx="9165960" cy="1262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TextBox 1"/>
          <p:cNvSpPr/>
          <p:nvPr/>
        </p:nvSpPr>
        <p:spPr>
          <a:xfrm>
            <a:off x="540000" y="262800"/>
            <a:ext cx="8639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Parallel Lines Cut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by a Transversal Line</a:t>
            </a:r>
            <a:endParaRPr b="0" lang="en-PH" sz="30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4"/>
          <a:stretch/>
        </p:blipFill>
        <p:spPr>
          <a:xfrm>
            <a:off x="900000" y="2577960"/>
            <a:ext cx="3419640" cy="2495880"/>
          </a:xfrm>
          <a:prstGeom prst="rect">
            <a:avLst/>
          </a:prstGeom>
          <a:ln w="0">
            <a:noFill/>
          </a:ln>
        </p:spPr>
      </p:pic>
      <p:pic>
        <p:nvPicPr>
          <p:cNvPr id="93" name="" descr=""/>
          <p:cNvPicPr/>
          <p:nvPr/>
        </p:nvPicPr>
        <p:blipFill>
          <a:blip r:embed="rId5"/>
          <a:stretch/>
        </p:blipFill>
        <p:spPr>
          <a:xfrm>
            <a:off x="7039800" y="2628000"/>
            <a:ext cx="3759840" cy="2647440"/>
          </a:xfrm>
          <a:prstGeom prst="rect">
            <a:avLst/>
          </a:prstGeom>
          <a:ln w="0">
            <a:noFill/>
          </a:ln>
        </p:spPr>
      </p:pic>
      <p:sp>
        <p:nvSpPr>
          <p:cNvPr id="94" name="TextBox 11"/>
          <p:cNvSpPr/>
          <p:nvPr/>
        </p:nvSpPr>
        <p:spPr>
          <a:xfrm>
            <a:off x="438840" y="1342800"/>
            <a:ext cx="16660800" cy="731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Properties of Parallel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Each diagram shows two parallel lines and a transversal. Find the measure of each numbered angle.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m∠1 = 78° and m∠2 = 102°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10x – 20 = 2x + 60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VAT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8x = 80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Subtract 2x and add 20 to both sides of the equation.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10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Divide both sides by 8.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2x + 60 = 2(10) + 60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Substitute 10 in place of x.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m∠2 = 180° – 80° = 100°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Therefore, m∠1 = 100°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two lines are parallel, then alternate interior angles are congruent.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10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96" name="Group 2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97" name="Freeform 11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8" name="Freeform 12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Box 12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0" name="TextBox 13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01" name="Freeform 13"/>
          <p:cNvSpPr/>
          <p:nvPr/>
        </p:nvSpPr>
        <p:spPr>
          <a:xfrm>
            <a:off x="13680" y="-2520"/>
            <a:ext cx="9165960" cy="1262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TextBox 14"/>
          <p:cNvSpPr/>
          <p:nvPr/>
        </p:nvSpPr>
        <p:spPr>
          <a:xfrm>
            <a:off x="540000" y="262800"/>
            <a:ext cx="8639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Parallel Lines Cut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by a Transversal Line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03" name="TextBox 15"/>
          <p:cNvSpPr/>
          <p:nvPr/>
        </p:nvSpPr>
        <p:spPr>
          <a:xfrm>
            <a:off x="438840" y="1342800"/>
            <a:ext cx="16660800" cy="777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Properties of Parallel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value of x, y, and z.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Since a || b cut by a transversal n, y = 48° by the property of corresponding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angles formed by parallel lines cut by a transversal.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Since m || n cut by a transversal a, then x + y = 180° by the property of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Same-side interior angles formed by parallel lines cut by a transversal.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If y = 48° and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y = 180°, then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+ 48° = 180°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132°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Since m || n cut by a transversal b, 3z = 48° by the property of alternate interior angles formed by parallel lines cut by a transversal.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3z = 48°</a:t>
            </a:r>
            <a:endParaRPr b="0" lang="en-PH" sz="2000" spc="-1" strike="noStrike">
              <a:latin typeface="Arial"/>
            </a:endParaRPr>
          </a:p>
          <a:p>
            <a:pPr algn="ctr"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z = 16°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4"/>
          <a:stretch/>
        </p:blipFill>
        <p:spPr>
          <a:xfrm>
            <a:off x="9283320" y="519480"/>
            <a:ext cx="6556320" cy="398016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2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06" name="Group 3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07" name="Freeform 4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08" name="Freeform 5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TextBox 7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0" name="TextBox 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1" name="TextBox 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12" name="TextBox 2"/>
          <p:cNvSpPr/>
          <p:nvPr/>
        </p:nvSpPr>
        <p:spPr>
          <a:xfrm>
            <a:off x="618480" y="982440"/>
            <a:ext cx="1504080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 the figure as marked and m∠1 = 35, find: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m∠8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m∠2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m∠4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m∠11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m∠13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m∠9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3"/>
          <a:stretch/>
        </p:blipFill>
        <p:spPr>
          <a:xfrm>
            <a:off x="2680200" y="1570320"/>
            <a:ext cx="6355440" cy="62773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 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15" name="Group 1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16" name="Freeform 3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7" name="Freeform 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Box 3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Answer Key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19" name="TextBox 4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0" name="TextBox 5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21" name="TextBox 10"/>
          <p:cNvSpPr/>
          <p:nvPr/>
        </p:nvSpPr>
        <p:spPr>
          <a:xfrm>
            <a:off x="618480" y="982440"/>
            <a:ext cx="15040800" cy="365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Given the figure as marked and m∠1 = 35, find: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m∠8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m∠2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m∠4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m∠11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m∠13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m∠9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22" name="" descr=""/>
          <p:cNvPicPr/>
          <p:nvPr/>
        </p:nvPicPr>
        <p:blipFill>
          <a:blip r:embed="rId3"/>
          <a:stretch/>
        </p:blipFill>
        <p:spPr>
          <a:xfrm>
            <a:off x="2680200" y="1570320"/>
            <a:ext cx="6355440" cy="6277320"/>
          </a:xfrm>
          <a:prstGeom prst="rect">
            <a:avLst/>
          </a:prstGeom>
          <a:ln w="0">
            <a:noFill/>
          </a:ln>
        </p:spPr>
      </p:pic>
      <p:sp>
        <p:nvSpPr>
          <p:cNvPr id="123" name="TextBox 16"/>
          <p:cNvSpPr/>
          <p:nvPr/>
        </p:nvSpPr>
        <p:spPr>
          <a:xfrm>
            <a:off x="15300000" y="4885560"/>
            <a:ext cx="2519640" cy="41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A. 35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B. 55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C. 55 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D. 55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E. 55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F. 145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" descr=""/>
          <p:cNvPicPr/>
          <p:nvPr/>
        </p:nvPicPr>
        <p:blipFill>
          <a:blip r:embed="rId1"/>
          <a:stretch/>
        </p:blipFill>
        <p:spPr>
          <a:xfrm>
            <a:off x="4500000" y="2412000"/>
            <a:ext cx="4227120" cy="2807640"/>
          </a:xfrm>
          <a:prstGeom prst="rect">
            <a:avLst/>
          </a:prstGeom>
          <a:ln w="0">
            <a:noFill/>
          </a:ln>
        </p:spPr>
      </p:pic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1179000" y="2304000"/>
            <a:ext cx="3075120" cy="3095640"/>
          </a:xfrm>
          <a:prstGeom prst="rect">
            <a:avLst/>
          </a:prstGeom>
          <a:ln w="0">
            <a:noFill/>
          </a:ln>
        </p:spPr>
      </p:pic>
      <p:sp>
        <p:nvSpPr>
          <p:cNvPr id="126" name="Freeform 14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27" name="Group 4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28" name="Freeform 15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29" name="Freeform 16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TextBox 17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1" name="TextBox 18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32" name="Freeform 17"/>
          <p:cNvSpPr/>
          <p:nvPr/>
        </p:nvSpPr>
        <p:spPr>
          <a:xfrm>
            <a:off x="13680" y="-2520"/>
            <a:ext cx="9165960" cy="1262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TextBox 19"/>
          <p:cNvSpPr/>
          <p:nvPr/>
        </p:nvSpPr>
        <p:spPr>
          <a:xfrm>
            <a:off x="540000" y="262800"/>
            <a:ext cx="8639640" cy="91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Solving Problems Involving Parallel Lines Cut</a:t>
            </a:r>
            <a:endParaRPr b="0" lang="en-PH" sz="3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ffffff"/>
                </a:solidFill>
                <a:latin typeface="Lato Bold Italics"/>
                <a:ea typeface="DejaVu Sans"/>
              </a:rPr>
              <a:t>by a Transversal Line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34" name="TextBox 20"/>
          <p:cNvSpPr/>
          <p:nvPr/>
        </p:nvSpPr>
        <p:spPr>
          <a:xfrm>
            <a:off x="438840" y="1342800"/>
            <a:ext cx="8380800" cy="7772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Example : Properties of Parallel Lines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value of x in the following figures.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Solution: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Draw a vertical line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parallel to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∠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= 55°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 are congruent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(l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||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+ 140° = 180°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Same-side interior angles are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= 40°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supplementary (l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||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Because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a + b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55° + 40°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95°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35" name="TextBox 21"/>
          <p:cNvSpPr/>
          <p:nvPr/>
        </p:nvSpPr>
        <p:spPr>
          <a:xfrm>
            <a:off x="9363960" y="1227240"/>
            <a:ext cx="8815680" cy="640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. Draw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parallel to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l</a:t>
            </a:r>
            <a:r>
              <a:rPr b="0" lang="en-US" sz="18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and make the necessary marking as shown on the figure b.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     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b = 80°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 are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+ b = 115°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congruent (l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||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2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+ 80° = 115°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= 115° – 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= 35°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 = c = 35°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Alternate interior angles are congruent (l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1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||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3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 = d = 35°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Corresponding angles are congruent (l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4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 || l</a:t>
            </a:r>
            <a:r>
              <a:rPr b="0" lang="en-US" sz="2000" spc="-1" strike="noStrike" baseline="-8000">
                <a:solidFill>
                  <a:srgbClr val="000000"/>
                </a:solidFill>
                <a:latin typeface="Lato"/>
                <a:ea typeface="DejaVu Sans"/>
              </a:rPr>
              <a:t>5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).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Therefore,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d = 180° 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Two angles forming linear pair are supplementary.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+ 35° = 180°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145°</a:t>
            </a:r>
            <a:endParaRPr b="0" lang="en-PH" sz="2000" spc="-1" strike="noStrike">
              <a:latin typeface="Arial"/>
            </a:endParaRPr>
          </a:p>
        </p:txBody>
      </p:sp>
    </p:spTree>
  </p:cSld>
  <p:transition>
    <p:fad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reeform 21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7" name="Group 7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38" name="Freeform 22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39" name="Freeform 23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TextBox 27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1" name="TextBox 28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2" name="TextBox 29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43" name="TextBox 30"/>
          <p:cNvSpPr/>
          <p:nvPr/>
        </p:nvSpPr>
        <p:spPr>
          <a:xfrm>
            <a:off x="618480" y="982440"/>
            <a:ext cx="150408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value of x in the figure.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44" name="" descr=""/>
          <p:cNvPicPr/>
          <p:nvPr/>
        </p:nvPicPr>
        <p:blipFill>
          <a:blip r:embed="rId3"/>
          <a:stretch/>
        </p:blipFill>
        <p:spPr>
          <a:xfrm>
            <a:off x="2016000" y="1880280"/>
            <a:ext cx="6480000" cy="63997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8"/>
          <p:cNvSpPr/>
          <p:nvPr/>
        </p:nvSpPr>
        <p:spPr>
          <a:xfrm>
            <a:off x="0" y="9364320"/>
            <a:ext cx="18273960" cy="938160"/>
          </a:xfrm>
          <a:custGeom>
            <a:avLst/>
            <a:gdLst/>
            <a:ahLst/>
            <a:rect l="l" t="t" r="r" b="b"/>
            <a:pathLst>
              <a:path w="18276300" h="940680">
                <a:moveTo>
                  <a:pt x="0" y="0"/>
                </a:moveTo>
                <a:lnTo>
                  <a:pt x="18276300" y="0"/>
                </a:lnTo>
                <a:lnTo>
                  <a:pt x="18276300" y="940680"/>
                </a:lnTo>
                <a:lnTo>
                  <a:pt x="0" y="9406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Group 5"/>
          <p:cNvGrpSpPr/>
          <p:nvPr/>
        </p:nvGrpSpPr>
        <p:grpSpPr>
          <a:xfrm>
            <a:off x="16303320" y="0"/>
            <a:ext cx="1441440" cy="1441440"/>
            <a:chOff x="16303320" y="0"/>
            <a:chExt cx="1441440" cy="1441440"/>
          </a:xfrm>
        </p:grpSpPr>
        <p:sp>
          <p:nvSpPr>
            <p:cNvPr id="147" name="Freeform 19"/>
            <p:cNvSpPr/>
            <p:nvPr/>
          </p:nvSpPr>
          <p:spPr>
            <a:xfrm>
              <a:off x="16303320" y="0"/>
              <a:ext cx="1441440" cy="1441440"/>
            </a:xfrm>
            <a:custGeom>
              <a:avLst/>
              <a:gdLst/>
              <a:ahLst/>
              <a:rect l="l" t="t" r="r" b="b"/>
              <a:pathLst>
                <a:path w="1925320" h="1925320">
                  <a:moveTo>
                    <a:pt x="0" y="0"/>
                  </a:moveTo>
                  <a:lnTo>
                    <a:pt x="1925320" y="0"/>
                  </a:lnTo>
                  <a:lnTo>
                    <a:pt x="1925320" y="1925320"/>
                  </a:lnTo>
                  <a:lnTo>
                    <a:pt x="0" y="1925320"/>
                  </a:lnTo>
                  <a:close/>
                </a:path>
              </a:pathLst>
            </a:custGeom>
            <a:solidFill>
              <a:srgbClr val="9c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8" name="Freeform 20"/>
          <p:cNvSpPr/>
          <p:nvPr/>
        </p:nvSpPr>
        <p:spPr>
          <a:xfrm>
            <a:off x="16286040" y="-96840"/>
            <a:ext cx="1537560" cy="1537560"/>
          </a:xfrm>
          <a:custGeom>
            <a:avLst/>
            <a:gdLst/>
            <a:ahLst/>
            <a:rect l="l" t="t" r="r" b="b"/>
            <a:pathLst>
              <a:path w="1540080" h="1540080">
                <a:moveTo>
                  <a:pt x="0" y="0"/>
                </a:moveTo>
                <a:lnTo>
                  <a:pt x="1540080" y="0"/>
                </a:lnTo>
                <a:lnTo>
                  <a:pt x="1540080" y="1540080"/>
                </a:lnTo>
                <a:lnTo>
                  <a:pt x="0" y="154008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TextBox 22"/>
          <p:cNvSpPr/>
          <p:nvPr/>
        </p:nvSpPr>
        <p:spPr>
          <a:xfrm>
            <a:off x="368280" y="291240"/>
            <a:ext cx="150408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3000" spc="-1" strike="noStrike">
                <a:solidFill>
                  <a:srgbClr val="000000"/>
                </a:solidFill>
                <a:latin typeface="Lato Bold Italics"/>
                <a:ea typeface="DejaVu Sans"/>
              </a:rPr>
              <a:t>Activity: 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50" name="TextBox 23"/>
          <p:cNvSpPr/>
          <p:nvPr/>
        </p:nvSpPr>
        <p:spPr>
          <a:xfrm>
            <a:off x="368280" y="9588600"/>
            <a:ext cx="684360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1" name="TextBox 24"/>
          <p:cNvSpPr/>
          <p:nvPr/>
        </p:nvSpPr>
        <p:spPr>
          <a:xfrm>
            <a:off x="14268960" y="9573480"/>
            <a:ext cx="3740760" cy="41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240"/>
              </a:lnSpc>
              <a:buNone/>
            </a:pPr>
            <a:r>
              <a:rPr b="0" lang="en-US" sz="27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2700" spc="-1" strike="noStrike">
              <a:latin typeface="Arial"/>
            </a:endParaRPr>
          </a:p>
        </p:txBody>
      </p:sp>
      <p:sp>
        <p:nvSpPr>
          <p:cNvPr id="152" name="TextBox 25"/>
          <p:cNvSpPr/>
          <p:nvPr/>
        </p:nvSpPr>
        <p:spPr>
          <a:xfrm>
            <a:off x="618480" y="982440"/>
            <a:ext cx="1504080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0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Find the value of x in the figure.</a:t>
            </a:r>
            <a:endParaRPr b="0" lang="en-PH" sz="2000" spc="-1" strike="noStrike">
              <a:latin typeface="Arial"/>
            </a:endParaRPr>
          </a:p>
        </p:txBody>
      </p:sp>
      <p:sp>
        <p:nvSpPr>
          <p:cNvPr id="153" name="TextBox 26"/>
          <p:cNvSpPr/>
          <p:nvPr/>
        </p:nvSpPr>
        <p:spPr>
          <a:xfrm>
            <a:off x="15300000" y="4885560"/>
            <a:ext cx="2519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ANSWER KEY</a:t>
            </a: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endParaRPr b="0" lang="en-PH" sz="2000" spc="-1" strike="noStrike">
              <a:latin typeface="Arial"/>
            </a:endParaRPr>
          </a:p>
          <a:p>
            <a:pPr>
              <a:lnSpc>
                <a:spcPts val="36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Lato"/>
                <a:ea typeface="DejaVu Sans"/>
              </a:rPr>
              <a:t>x = 60°</a:t>
            </a:r>
            <a:endParaRPr b="0" lang="en-PH" sz="2000" spc="-1" strike="noStrike">
              <a:latin typeface="Arial"/>
            </a:endParaRPr>
          </a:p>
        </p:txBody>
      </p:sp>
      <p:pic>
        <p:nvPicPr>
          <p:cNvPr id="154" name="" descr=""/>
          <p:cNvPicPr/>
          <p:nvPr/>
        </p:nvPicPr>
        <p:blipFill>
          <a:blip r:embed="rId3"/>
          <a:stretch/>
        </p:blipFill>
        <p:spPr>
          <a:xfrm>
            <a:off x="2016000" y="1880280"/>
            <a:ext cx="6480000" cy="6399720"/>
          </a:xfrm>
          <a:prstGeom prst="rect">
            <a:avLst/>
          </a:prstGeom>
          <a:ln w="0">
            <a:noFill/>
          </a:ln>
        </p:spPr>
      </p:pic>
    </p:spTree>
  </p:cSld>
  <p:transition>
    <p:fad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reeform 2"/>
          <p:cNvSpPr/>
          <p:nvPr/>
        </p:nvSpPr>
        <p:spPr>
          <a:xfrm>
            <a:off x="4133880" y="2263320"/>
            <a:ext cx="9910440" cy="5062680"/>
          </a:xfrm>
          <a:custGeom>
            <a:avLst/>
            <a:gdLst/>
            <a:ahLst/>
            <a:rect l="l" t="t" r="r" b="b"/>
            <a:pathLst>
              <a:path w="9912780" h="5065200">
                <a:moveTo>
                  <a:pt x="0" y="0"/>
                </a:moveTo>
                <a:lnTo>
                  <a:pt x="9912780" y="0"/>
                </a:lnTo>
                <a:lnTo>
                  <a:pt x="9912780" y="5065200"/>
                </a:lnTo>
                <a:lnTo>
                  <a:pt x="0" y="5065200"/>
                </a:lnTo>
                <a:lnTo>
                  <a:pt x="0" y="0"/>
                </a:lnTo>
                <a:close/>
              </a:path>
            </a:pathLst>
          </a:custGeom>
          <a:blipFill rotWithShape="0">
            <a:blip r:embed="rId1"/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2023-07-26T15:32:34Z</dcterms:created>
  <dc:creator/>
  <dc:description/>
  <dc:identifier>DAFl9Zu4QXU</dc:identifier>
  <dc:language>en-PH</dc:language>
  <cp:lastModifiedBy/>
  <dcterms:modified xsi:type="dcterms:W3CDTF">2023-07-27T09:37:52Z</dcterms:modified>
  <cp:revision>6</cp:revision>
  <dc:subject/>
  <dc:title>PPT TEMPLATE FOR LRB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On-screen Show (4:3)</vt:lpwstr>
  </property>
</Properties>
</file>