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12"/>
  </p:notesMasterIdLst>
  <p:sldIdLst>
    <p:sldId id="256" r:id="rId4"/>
    <p:sldId id="272" r:id="rId5"/>
    <p:sldId id="273" r:id="rId6"/>
    <p:sldId id="274" r:id="rId7"/>
    <p:sldId id="275" r:id="rId8"/>
    <p:sldId id="276" r:id="rId9"/>
    <p:sldId id="277"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0000"/>
    <a:srgbClr val="DE9000"/>
    <a:srgbClr val="F2CA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00"/>
    <p:restoredTop sz="96663"/>
  </p:normalViewPr>
  <p:slideViewPr>
    <p:cSldViewPr snapToGrid="0" snapToObjects="1">
      <p:cViewPr varScale="1">
        <p:scale>
          <a:sx n="79" d="100"/>
          <a:sy n="79" d="100"/>
        </p:scale>
        <p:origin x="224" y="1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B237C5-8472-414C-82E6-99FE7E8DADF6}" type="datetimeFigureOut">
              <a:rPr lang="en-US" smtClean="0"/>
              <a:t>7/18/23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A1108-CEFC-5D4D-9EB2-416F2139CAAE}" type="slidenum">
              <a:rPr lang="en-US" smtClean="0"/>
              <a:t>‹#›</a:t>
            </a:fld>
            <a:endParaRPr lang="en-US"/>
          </a:p>
        </p:txBody>
      </p:sp>
    </p:spTree>
    <p:extLst>
      <p:ext uri="{BB962C8B-B14F-4D97-AF65-F5344CB8AC3E}">
        <p14:creationId xmlns:p14="http://schemas.microsoft.com/office/powerpoint/2010/main" val="293281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2</a:t>
            </a:fld>
            <a:endParaRPr lang="en-US"/>
          </a:p>
        </p:txBody>
      </p:sp>
    </p:spTree>
    <p:extLst>
      <p:ext uri="{BB962C8B-B14F-4D97-AF65-F5344CB8AC3E}">
        <p14:creationId xmlns:p14="http://schemas.microsoft.com/office/powerpoint/2010/main" val="3384084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3</a:t>
            </a:fld>
            <a:endParaRPr lang="en-US"/>
          </a:p>
        </p:txBody>
      </p:sp>
    </p:spTree>
    <p:extLst>
      <p:ext uri="{BB962C8B-B14F-4D97-AF65-F5344CB8AC3E}">
        <p14:creationId xmlns:p14="http://schemas.microsoft.com/office/powerpoint/2010/main" val="1041838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4</a:t>
            </a:fld>
            <a:endParaRPr lang="en-US"/>
          </a:p>
        </p:txBody>
      </p:sp>
    </p:spTree>
    <p:extLst>
      <p:ext uri="{BB962C8B-B14F-4D97-AF65-F5344CB8AC3E}">
        <p14:creationId xmlns:p14="http://schemas.microsoft.com/office/powerpoint/2010/main" val="2717131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5</a:t>
            </a:fld>
            <a:endParaRPr lang="en-US"/>
          </a:p>
        </p:txBody>
      </p:sp>
    </p:spTree>
    <p:extLst>
      <p:ext uri="{BB962C8B-B14F-4D97-AF65-F5344CB8AC3E}">
        <p14:creationId xmlns:p14="http://schemas.microsoft.com/office/powerpoint/2010/main" val="2435979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6</a:t>
            </a:fld>
            <a:endParaRPr lang="en-US"/>
          </a:p>
        </p:txBody>
      </p:sp>
    </p:spTree>
    <p:extLst>
      <p:ext uri="{BB962C8B-B14F-4D97-AF65-F5344CB8AC3E}">
        <p14:creationId xmlns:p14="http://schemas.microsoft.com/office/powerpoint/2010/main" val="223264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7</a:t>
            </a:fld>
            <a:endParaRPr lang="en-US"/>
          </a:p>
        </p:txBody>
      </p:sp>
    </p:spTree>
    <p:extLst>
      <p:ext uri="{BB962C8B-B14F-4D97-AF65-F5344CB8AC3E}">
        <p14:creationId xmlns:p14="http://schemas.microsoft.com/office/powerpoint/2010/main" val="282952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899-220F-D644-A02F-3C0A591CFF5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E574E8-EBE5-204B-86B6-6542A84D0E8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035C4B-3BF6-C942-928A-00E8CAC23187}"/>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7/18/23</a:t>
            </a:fld>
            <a:endParaRPr lang="en-US"/>
          </a:p>
        </p:txBody>
      </p:sp>
      <p:sp>
        <p:nvSpPr>
          <p:cNvPr id="5" name="Footer Placeholder 4">
            <a:extLst>
              <a:ext uri="{FF2B5EF4-FFF2-40B4-BE49-F238E27FC236}">
                <a16:creationId xmlns:a16="http://schemas.microsoft.com/office/drawing/2014/main" id="{0CD82DB0-94EB-FA4B-8785-0BA6F3077C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155BF44-F5E9-1B4C-ABC8-7B0C32596587}"/>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911782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0C574-4E73-4847-AEC3-1CDB4B441E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C626C5-3958-544F-9308-0CC731F3E31F}"/>
              </a:ext>
            </a:extLst>
          </p:cNvPr>
          <p:cNvSpPr>
            <a:spLocks noGrp="1"/>
          </p:cNvSpPr>
          <p:nvPr>
            <p:ph type="body" orient="vert" idx="1"/>
          </p:nvPr>
        </p:nvSpPr>
        <p:spPr>
          <a:xfrm>
            <a:off x="838200" y="1825625"/>
            <a:ext cx="10515600" cy="415529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475274-C687-E14B-B662-3BEB2692540D}"/>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7/18/23</a:t>
            </a:fld>
            <a:endParaRPr lang="en-US"/>
          </a:p>
        </p:txBody>
      </p:sp>
      <p:sp>
        <p:nvSpPr>
          <p:cNvPr id="5" name="Footer Placeholder 4">
            <a:extLst>
              <a:ext uri="{FF2B5EF4-FFF2-40B4-BE49-F238E27FC236}">
                <a16:creationId xmlns:a16="http://schemas.microsoft.com/office/drawing/2014/main" id="{BACB72A6-7EC9-7F42-B79E-803697C8EB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8309A86-952E-7348-92EA-A86F9974DD71}"/>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17475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003979-0BB7-8641-85BC-9A074EC7EFA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5B1912-0D0E-EF48-9242-54CE8B7E606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9FA51-D306-934B-9C55-282BA3959A18}"/>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7/18/23</a:t>
            </a:fld>
            <a:endParaRPr lang="en-US"/>
          </a:p>
        </p:txBody>
      </p:sp>
      <p:sp>
        <p:nvSpPr>
          <p:cNvPr id="5" name="Footer Placeholder 4">
            <a:extLst>
              <a:ext uri="{FF2B5EF4-FFF2-40B4-BE49-F238E27FC236}">
                <a16:creationId xmlns:a16="http://schemas.microsoft.com/office/drawing/2014/main" id="{6B2195C6-E1BF-A942-B64A-5B6485B59C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A6A32A8-9DA5-4B4D-BADE-EFA36ED471B7}"/>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366435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FD9E4-94FC-A747-B72A-F6E146CFE3F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5DF18B-DF3D-CE4E-8773-91A9659BF87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2EC475-8CBA-2C40-9457-9BADFD7B3297}"/>
              </a:ext>
            </a:extLst>
          </p:cNvPr>
          <p:cNvSpPr>
            <a:spLocks noGrp="1"/>
          </p:cNvSpPr>
          <p:nvPr>
            <p:ph type="dt" sz="half" idx="10"/>
          </p:nvPr>
        </p:nvSpPr>
        <p:spPr/>
        <p:txBody>
          <a:bodyPr/>
          <a:lstStyle/>
          <a:p>
            <a:fld id="{CEA78B72-6520-7C48-9EC9-C3366CDF2022}" type="datetimeFigureOut">
              <a:rPr lang="en-US" smtClean="0"/>
              <a:t>7/18/23</a:t>
            </a:fld>
            <a:endParaRPr lang="en-US"/>
          </a:p>
        </p:txBody>
      </p:sp>
      <p:sp>
        <p:nvSpPr>
          <p:cNvPr id="5" name="Footer Placeholder 4">
            <a:extLst>
              <a:ext uri="{FF2B5EF4-FFF2-40B4-BE49-F238E27FC236}">
                <a16:creationId xmlns:a16="http://schemas.microsoft.com/office/drawing/2014/main" id="{6330CC0A-3107-B74D-A5E7-B394E3AA1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766CC-3AE2-3E48-A047-AB39563BBF98}"/>
              </a:ext>
            </a:extLst>
          </p:cNvPr>
          <p:cNvSpPr>
            <a:spLocks noGrp="1"/>
          </p:cNvSpPr>
          <p:nvPr>
            <p:ph type="sldNum" sz="quarter" idx="12"/>
          </p:nvPr>
        </p:nvSpPr>
        <p:spPr/>
        <p:txBody>
          <a:bodyPr/>
          <a:lstStyle/>
          <a:p>
            <a:fld id="{A51EE7E8-58BE-694D-B916-CD3E98271B6F}" type="slidenum">
              <a:rPr lang="en-US" smtClean="0"/>
              <a:t>‹#›</a:t>
            </a:fld>
            <a:endParaRPr lang="en-US" dirty="0"/>
          </a:p>
        </p:txBody>
      </p:sp>
    </p:spTree>
    <p:extLst>
      <p:ext uri="{BB962C8B-B14F-4D97-AF65-F5344CB8AC3E}">
        <p14:creationId xmlns:p14="http://schemas.microsoft.com/office/powerpoint/2010/main" val="2468706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CF1D1-52DE-BA41-826D-76E2F682892E}"/>
              </a:ext>
            </a:extLst>
          </p:cNvPr>
          <p:cNvSpPr>
            <a:spLocks noGrp="1"/>
          </p:cNvSpPr>
          <p:nvPr>
            <p:ph type="title"/>
          </p:nvPr>
        </p:nvSpPr>
        <p:spPr>
          <a:xfrm>
            <a:off x="838200" y="365125"/>
            <a:ext cx="10515600" cy="1325563"/>
          </a:xfrm>
          <a:prstGeom prst="rect">
            <a:avLst/>
          </a:prstGeom>
        </p:spPr>
        <p:txBody>
          <a:bodyPr>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8611B595-C087-BC49-9F02-F3B713EF24EE}"/>
              </a:ext>
            </a:extLst>
          </p:cNvPr>
          <p:cNvSpPr>
            <a:spLocks noGrp="1"/>
          </p:cNvSpPr>
          <p:nvPr>
            <p:ph idx="1"/>
          </p:nvPr>
        </p:nvSpPr>
        <p:spPr>
          <a:xfrm>
            <a:off x="838200" y="1825625"/>
            <a:ext cx="10515600" cy="4351338"/>
          </a:xfrm>
          <a:prstGeom prst="rect">
            <a:avLst/>
          </a:prstGeo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D1AA79-5FB7-9C4E-9F06-36B78400019A}"/>
              </a:ext>
            </a:extLst>
          </p:cNvPr>
          <p:cNvSpPr>
            <a:spLocks noGrp="1"/>
          </p:cNvSpPr>
          <p:nvPr>
            <p:ph type="dt" sz="half" idx="10"/>
          </p:nvPr>
        </p:nvSpPr>
        <p:spPr/>
        <p:txBody>
          <a:bodyPr/>
          <a:lstStyle/>
          <a:p>
            <a:fld id="{CEA78B72-6520-7C48-9EC9-C3366CDF2022}" type="datetimeFigureOut">
              <a:rPr lang="en-US" smtClean="0"/>
              <a:t>7/18/23</a:t>
            </a:fld>
            <a:endParaRPr lang="en-US"/>
          </a:p>
        </p:txBody>
      </p:sp>
      <p:sp>
        <p:nvSpPr>
          <p:cNvPr id="5" name="Footer Placeholder 4">
            <a:extLst>
              <a:ext uri="{FF2B5EF4-FFF2-40B4-BE49-F238E27FC236}">
                <a16:creationId xmlns:a16="http://schemas.microsoft.com/office/drawing/2014/main" id="{CCA3962C-74F2-F946-9029-A1A9EE1E45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49F7BF-1C4F-B54F-A381-7439F01CB0F5}"/>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410426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62FC8-5829-3145-9294-4520F0DA872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31DD0A-0D8C-284D-8E1F-AE055220E1C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CFC86D-FF8B-4143-9D1D-339A27A116BC}"/>
              </a:ext>
            </a:extLst>
          </p:cNvPr>
          <p:cNvSpPr>
            <a:spLocks noGrp="1"/>
          </p:cNvSpPr>
          <p:nvPr>
            <p:ph type="dt" sz="half" idx="10"/>
          </p:nvPr>
        </p:nvSpPr>
        <p:spPr/>
        <p:txBody>
          <a:bodyPr/>
          <a:lstStyle/>
          <a:p>
            <a:fld id="{CEA78B72-6520-7C48-9EC9-C3366CDF2022}" type="datetimeFigureOut">
              <a:rPr lang="en-US" smtClean="0"/>
              <a:t>7/18/23</a:t>
            </a:fld>
            <a:endParaRPr lang="en-US"/>
          </a:p>
        </p:txBody>
      </p:sp>
      <p:sp>
        <p:nvSpPr>
          <p:cNvPr id="5" name="Footer Placeholder 4">
            <a:extLst>
              <a:ext uri="{FF2B5EF4-FFF2-40B4-BE49-F238E27FC236}">
                <a16:creationId xmlns:a16="http://schemas.microsoft.com/office/drawing/2014/main" id="{4A613577-F423-754C-BACF-D4A5333D0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F4629C-2E2E-0548-B7E5-3ECE01CA1168}"/>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30491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D996-6E92-8446-90BD-EA5D030075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0142BB0-90B1-2B4F-9338-4019C512444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91D7C2-21EB-0445-9208-5AC93D2375C0}"/>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559C60-DCAF-8F45-8964-640466F0B222}"/>
              </a:ext>
            </a:extLst>
          </p:cNvPr>
          <p:cNvSpPr>
            <a:spLocks noGrp="1"/>
          </p:cNvSpPr>
          <p:nvPr>
            <p:ph type="dt" sz="half" idx="10"/>
          </p:nvPr>
        </p:nvSpPr>
        <p:spPr/>
        <p:txBody>
          <a:bodyPr/>
          <a:lstStyle/>
          <a:p>
            <a:fld id="{CEA78B72-6520-7C48-9EC9-C3366CDF2022}" type="datetimeFigureOut">
              <a:rPr lang="en-US" smtClean="0"/>
              <a:t>7/18/23</a:t>
            </a:fld>
            <a:endParaRPr lang="en-US"/>
          </a:p>
        </p:txBody>
      </p:sp>
      <p:sp>
        <p:nvSpPr>
          <p:cNvPr id="6" name="Footer Placeholder 5">
            <a:extLst>
              <a:ext uri="{FF2B5EF4-FFF2-40B4-BE49-F238E27FC236}">
                <a16:creationId xmlns:a16="http://schemas.microsoft.com/office/drawing/2014/main" id="{27FAE303-FEC8-824F-BF74-2825473662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9BFF4-B444-D748-AD1F-DCDD7355801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682908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FFBEE-C9ED-4148-B282-343AC2EC985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D03DC5D-CF69-9E4F-8900-CDF825BBF01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FCF518-9D9B-1C4E-AF76-A5BA9924D6E0}"/>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8DD7CB-79D9-254C-A236-895B5B36A64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77415D-88BC-C244-8AB6-00A216D2F56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5E8A28-B9EB-4443-BC97-830498B7425C}"/>
              </a:ext>
            </a:extLst>
          </p:cNvPr>
          <p:cNvSpPr>
            <a:spLocks noGrp="1"/>
          </p:cNvSpPr>
          <p:nvPr>
            <p:ph type="dt" sz="half" idx="10"/>
          </p:nvPr>
        </p:nvSpPr>
        <p:spPr/>
        <p:txBody>
          <a:bodyPr/>
          <a:lstStyle/>
          <a:p>
            <a:fld id="{CEA78B72-6520-7C48-9EC9-C3366CDF2022}" type="datetimeFigureOut">
              <a:rPr lang="en-US" smtClean="0"/>
              <a:t>7/18/23</a:t>
            </a:fld>
            <a:endParaRPr lang="en-US"/>
          </a:p>
        </p:txBody>
      </p:sp>
      <p:sp>
        <p:nvSpPr>
          <p:cNvPr id="8" name="Footer Placeholder 7">
            <a:extLst>
              <a:ext uri="{FF2B5EF4-FFF2-40B4-BE49-F238E27FC236}">
                <a16:creationId xmlns:a16="http://schemas.microsoft.com/office/drawing/2014/main" id="{0B94F270-1DDC-0C46-846F-E1CBD4F3A6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6D67AF-38E0-6C45-BC35-B603692730E1}"/>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867049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F32BF-E20C-324D-BCDD-28DA534228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181271-1B7B-4745-A39B-D53568FEECBF}"/>
              </a:ext>
            </a:extLst>
          </p:cNvPr>
          <p:cNvSpPr>
            <a:spLocks noGrp="1"/>
          </p:cNvSpPr>
          <p:nvPr>
            <p:ph type="dt" sz="half" idx="10"/>
          </p:nvPr>
        </p:nvSpPr>
        <p:spPr/>
        <p:txBody>
          <a:bodyPr/>
          <a:lstStyle/>
          <a:p>
            <a:fld id="{CEA78B72-6520-7C48-9EC9-C3366CDF2022}" type="datetimeFigureOut">
              <a:rPr lang="en-US" smtClean="0"/>
              <a:t>7/18/23</a:t>
            </a:fld>
            <a:endParaRPr lang="en-US"/>
          </a:p>
        </p:txBody>
      </p:sp>
      <p:sp>
        <p:nvSpPr>
          <p:cNvPr id="4" name="Footer Placeholder 3">
            <a:extLst>
              <a:ext uri="{FF2B5EF4-FFF2-40B4-BE49-F238E27FC236}">
                <a16:creationId xmlns:a16="http://schemas.microsoft.com/office/drawing/2014/main" id="{F8552EBD-E2C2-8C43-8438-0C73A79E42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D5CA70-A297-DE49-B931-88F5C49F8D2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2559774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59985E-A054-0A4B-A6E2-04DA7B3FBBEF}"/>
              </a:ext>
            </a:extLst>
          </p:cNvPr>
          <p:cNvSpPr>
            <a:spLocks noGrp="1"/>
          </p:cNvSpPr>
          <p:nvPr>
            <p:ph type="dt" sz="half" idx="10"/>
          </p:nvPr>
        </p:nvSpPr>
        <p:spPr/>
        <p:txBody>
          <a:bodyPr/>
          <a:lstStyle/>
          <a:p>
            <a:fld id="{CEA78B72-6520-7C48-9EC9-C3366CDF2022}" type="datetimeFigureOut">
              <a:rPr lang="en-US" smtClean="0"/>
              <a:t>7/18/23</a:t>
            </a:fld>
            <a:endParaRPr lang="en-US"/>
          </a:p>
        </p:txBody>
      </p:sp>
      <p:sp>
        <p:nvSpPr>
          <p:cNvPr id="3" name="Footer Placeholder 2">
            <a:extLst>
              <a:ext uri="{FF2B5EF4-FFF2-40B4-BE49-F238E27FC236}">
                <a16:creationId xmlns:a16="http://schemas.microsoft.com/office/drawing/2014/main" id="{0B00CB2F-4E26-754A-9247-ADF0571158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2B38EF-C4AA-CB45-8396-DA6770D0B11E}"/>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040191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2489B-4B21-EF45-86DC-864199DF29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239998-FD94-AC44-98A6-FA858A2A9B2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ED3787-BE03-A14B-8DDC-18E039711B7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95F885-28BA-F843-A319-DBB0127AB2AC}"/>
              </a:ext>
            </a:extLst>
          </p:cNvPr>
          <p:cNvSpPr>
            <a:spLocks noGrp="1"/>
          </p:cNvSpPr>
          <p:nvPr>
            <p:ph type="dt" sz="half" idx="10"/>
          </p:nvPr>
        </p:nvSpPr>
        <p:spPr/>
        <p:txBody>
          <a:bodyPr/>
          <a:lstStyle/>
          <a:p>
            <a:fld id="{CEA78B72-6520-7C48-9EC9-C3366CDF2022}" type="datetimeFigureOut">
              <a:rPr lang="en-US" smtClean="0"/>
              <a:t>7/18/23</a:t>
            </a:fld>
            <a:endParaRPr lang="en-US"/>
          </a:p>
        </p:txBody>
      </p:sp>
      <p:sp>
        <p:nvSpPr>
          <p:cNvPr id="6" name="Footer Placeholder 5">
            <a:extLst>
              <a:ext uri="{FF2B5EF4-FFF2-40B4-BE49-F238E27FC236}">
                <a16:creationId xmlns:a16="http://schemas.microsoft.com/office/drawing/2014/main" id="{744E580F-74E9-7A49-8287-102443F7E0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D5A858-621D-9743-95B1-CEBF5684CBF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8095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1F71-EBFB-7844-A5C2-E3D961BC61B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B49D7B1-4146-1A44-B32F-C75E4C48D1C3}"/>
              </a:ext>
            </a:extLst>
          </p:cNvPr>
          <p:cNvSpPr>
            <a:spLocks noGrp="1"/>
          </p:cNvSpPr>
          <p:nvPr>
            <p:ph idx="1"/>
          </p:nvPr>
        </p:nvSpPr>
        <p:spPr>
          <a:xfrm>
            <a:off x="838200" y="1825625"/>
            <a:ext cx="10515600" cy="415529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9B759-BB43-CA43-B002-F039B2FE7FDF}"/>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7/18/23</a:t>
            </a:fld>
            <a:endParaRPr lang="en-US"/>
          </a:p>
        </p:txBody>
      </p:sp>
      <p:sp>
        <p:nvSpPr>
          <p:cNvPr id="5" name="Footer Placeholder 4">
            <a:extLst>
              <a:ext uri="{FF2B5EF4-FFF2-40B4-BE49-F238E27FC236}">
                <a16:creationId xmlns:a16="http://schemas.microsoft.com/office/drawing/2014/main" id="{97192A43-6FE1-E244-A313-868A1F5FE9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B663624-B94E-514E-B63D-A1B2EEE6C3BF}"/>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473007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F0E5-BD0F-B849-B119-1FAF478E66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2F4A7E-E6FE-BC4B-8FAE-E488EA88201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E1549A-C4A4-E543-A006-66F090F3C92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B4803D-0EBC-2E46-ACFE-83CAC4CF410F}"/>
              </a:ext>
            </a:extLst>
          </p:cNvPr>
          <p:cNvSpPr>
            <a:spLocks noGrp="1"/>
          </p:cNvSpPr>
          <p:nvPr>
            <p:ph type="dt" sz="half" idx="10"/>
          </p:nvPr>
        </p:nvSpPr>
        <p:spPr/>
        <p:txBody>
          <a:bodyPr/>
          <a:lstStyle/>
          <a:p>
            <a:fld id="{CEA78B72-6520-7C48-9EC9-C3366CDF2022}" type="datetimeFigureOut">
              <a:rPr lang="en-US" smtClean="0"/>
              <a:t>7/18/23</a:t>
            </a:fld>
            <a:endParaRPr lang="en-US"/>
          </a:p>
        </p:txBody>
      </p:sp>
      <p:sp>
        <p:nvSpPr>
          <p:cNvPr id="6" name="Footer Placeholder 5">
            <a:extLst>
              <a:ext uri="{FF2B5EF4-FFF2-40B4-BE49-F238E27FC236}">
                <a16:creationId xmlns:a16="http://schemas.microsoft.com/office/drawing/2014/main" id="{177CA03C-4620-A744-A398-C601F9CCED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AE9864-B3A9-D44C-82CF-CA84A0ADF792}"/>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844700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491CB-0E82-4942-AC84-7D82E53CC8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927C99-EBD9-564A-8C3B-5A5C51C6AD4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1900E7-4F26-2948-854B-6F8F13526C4C}"/>
              </a:ext>
            </a:extLst>
          </p:cNvPr>
          <p:cNvSpPr>
            <a:spLocks noGrp="1"/>
          </p:cNvSpPr>
          <p:nvPr>
            <p:ph type="dt" sz="half" idx="10"/>
          </p:nvPr>
        </p:nvSpPr>
        <p:spPr/>
        <p:txBody>
          <a:bodyPr/>
          <a:lstStyle/>
          <a:p>
            <a:fld id="{CEA78B72-6520-7C48-9EC9-C3366CDF2022}" type="datetimeFigureOut">
              <a:rPr lang="en-US" smtClean="0"/>
              <a:t>7/18/23</a:t>
            </a:fld>
            <a:endParaRPr lang="en-US"/>
          </a:p>
        </p:txBody>
      </p:sp>
      <p:sp>
        <p:nvSpPr>
          <p:cNvPr id="5" name="Footer Placeholder 4">
            <a:extLst>
              <a:ext uri="{FF2B5EF4-FFF2-40B4-BE49-F238E27FC236}">
                <a16:creationId xmlns:a16="http://schemas.microsoft.com/office/drawing/2014/main" id="{0E899BC5-EA17-9040-98A3-56C679E4F2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E04C8-DBD7-AD4A-AA98-ED89D6BED630}"/>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3947375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C243C3-94D2-6A40-9D62-6D2CD92C81F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7C0B0A-1248-E843-B3D6-AC11E3C2D9E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D0D184-C475-A341-BD80-9599EA843064}"/>
              </a:ext>
            </a:extLst>
          </p:cNvPr>
          <p:cNvSpPr>
            <a:spLocks noGrp="1"/>
          </p:cNvSpPr>
          <p:nvPr>
            <p:ph type="dt" sz="half" idx="10"/>
          </p:nvPr>
        </p:nvSpPr>
        <p:spPr/>
        <p:txBody>
          <a:bodyPr/>
          <a:lstStyle/>
          <a:p>
            <a:fld id="{CEA78B72-6520-7C48-9EC9-C3366CDF2022}" type="datetimeFigureOut">
              <a:rPr lang="en-US" smtClean="0"/>
              <a:t>7/18/23</a:t>
            </a:fld>
            <a:endParaRPr lang="en-US"/>
          </a:p>
        </p:txBody>
      </p:sp>
      <p:sp>
        <p:nvSpPr>
          <p:cNvPr id="5" name="Footer Placeholder 4">
            <a:extLst>
              <a:ext uri="{FF2B5EF4-FFF2-40B4-BE49-F238E27FC236}">
                <a16:creationId xmlns:a16="http://schemas.microsoft.com/office/drawing/2014/main" id="{E0C2B153-A7DE-084C-B9B8-72137AF5A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29FC46-285D-5545-B6B3-D3BDE37925F5}"/>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2003469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1A333-2CB7-5048-81B6-8046E31981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7875CA-FCB6-6B4C-A889-9E566258FBB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354BDD-AACA-DF45-9BAF-BE35083BDD46}"/>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7/18/23</a:t>
            </a:fld>
            <a:endParaRPr lang="en-US"/>
          </a:p>
        </p:txBody>
      </p:sp>
      <p:sp>
        <p:nvSpPr>
          <p:cNvPr id="5" name="Footer Placeholder 4">
            <a:extLst>
              <a:ext uri="{FF2B5EF4-FFF2-40B4-BE49-F238E27FC236}">
                <a16:creationId xmlns:a16="http://schemas.microsoft.com/office/drawing/2014/main" id="{A6D35881-855E-3E49-BDBD-EFA49B6FD2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984B9D-6CE8-764B-8828-EF0BC8D8CDBD}"/>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507350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C9066-43FD-C34F-B680-198F00292C4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7381C8-10DF-4F40-8193-BF578DE4CB09}"/>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BB234-FED7-164A-AFF1-EBD36D216415}"/>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7/18/23</a:t>
            </a:fld>
            <a:endParaRPr lang="en-US"/>
          </a:p>
        </p:txBody>
      </p:sp>
      <p:sp>
        <p:nvSpPr>
          <p:cNvPr id="5" name="Footer Placeholder 4">
            <a:extLst>
              <a:ext uri="{FF2B5EF4-FFF2-40B4-BE49-F238E27FC236}">
                <a16:creationId xmlns:a16="http://schemas.microsoft.com/office/drawing/2014/main" id="{3EE3E851-49BC-8547-AA4B-8821A74E0B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F8C7F1F-0382-6740-8F39-CC321E11BFC3}"/>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296682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A7D5C-4BEF-6E41-8791-7082D27725B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5C9A54-89D1-0642-9896-3ECF4292AA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09BD8A-BA8A-2946-A5D7-6DA730A70D7F}"/>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7/18/23</a:t>
            </a:fld>
            <a:endParaRPr lang="en-US"/>
          </a:p>
        </p:txBody>
      </p:sp>
      <p:sp>
        <p:nvSpPr>
          <p:cNvPr id="5" name="Footer Placeholder 4">
            <a:extLst>
              <a:ext uri="{FF2B5EF4-FFF2-40B4-BE49-F238E27FC236}">
                <a16:creationId xmlns:a16="http://schemas.microsoft.com/office/drawing/2014/main" id="{F844977C-7CCB-694B-A9C9-1F68A10C45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4582BC-409E-5148-BB7E-C9DB642C1FE2}"/>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480046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A3641-7C60-4642-BFEE-50E4A04133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11E2573-A84A-F049-B397-1D07572B8C3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FE6381-BA68-CF4F-8202-4CEC9DF5F811}"/>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35F33D-D2E7-C341-A1CA-D8DC7FC71098}"/>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7/18/23</a:t>
            </a:fld>
            <a:endParaRPr lang="en-US"/>
          </a:p>
        </p:txBody>
      </p:sp>
      <p:sp>
        <p:nvSpPr>
          <p:cNvPr id="6" name="Footer Placeholder 5">
            <a:extLst>
              <a:ext uri="{FF2B5EF4-FFF2-40B4-BE49-F238E27FC236}">
                <a16:creationId xmlns:a16="http://schemas.microsoft.com/office/drawing/2014/main" id="{0C1F8C02-8C85-F548-97D5-D4FBEB24D2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11A0B22-F31D-D549-8072-836EB1EE1EB7}"/>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830016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3E52-A1FB-924B-AE8A-17D4B55B151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5907FCD-BA0A-C549-B501-CFE3FB0F3AF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05928C-12CD-DC44-A8B1-EA08EA6162D4}"/>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BAB19A-54AA-BF49-BCD2-59C112A0BB7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9BF5BB-0BF6-ED49-B1A8-E7C05026DBA2}"/>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EB8F31-7AFE-BE40-92FE-A9195C83710B}"/>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7/18/23</a:t>
            </a:fld>
            <a:endParaRPr lang="en-US"/>
          </a:p>
        </p:txBody>
      </p:sp>
      <p:sp>
        <p:nvSpPr>
          <p:cNvPr id="8" name="Footer Placeholder 7">
            <a:extLst>
              <a:ext uri="{FF2B5EF4-FFF2-40B4-BE49-F238E27FC236}">
                <a16:creationId xmlns:a16="http://schemas.microsoft.com/office/drawing/2014/main" id="{E7FC937C-6C6B-084B-9500-111AB153C0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8E8E42B-D76D-A544-BDEB-33ABCEF5805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796676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660C-22EF-B948-AF8D-96242F53EB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F6BB157-BD85-284A-AA81-8F53ECF5E838}"/>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7/18/23</a:t>
            </a:fld>
            <a:endParaRPr lang="en-US"/>
          </a:p>
        </p:txBody>
      </p:sp>
      <p:sp>
        <p:nvSpPr>
          <p:cNvPr id="4" name="Footer Placeholder 3">
            <a:extLst>
              <a:ext uri="{FF2B5EF4-FFF2-40B4-BE49-F238E27FC236}">
                <a16:creationId xmlns:a16="http://schemas.microsoft.com/office/drawing/2014/main" id="{9C61D091-725B-0C42-A734-E6A2D14DF3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DDBF9F4-73CE-CD49-A6B5-EA74B6CDAB07}"/>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113044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0F481-E25D-EE40-926F-CEF310CCC0A3}"/>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7/18/23</a:t>
            </a:fld>
            <a:endParaRPr lang="en-US"/>
          </a:p>
        </p:txBody>
      </p:sp>
      <p:sp>
        <p:nvSpPr>
          <p:cNvPr id="3" name="Footer Placeholder 2">
            <a:extLst>
              <a:ext uri="{FF2B5EF4-FFF2-40B4-BE49-F238E27FC236}">
                <a16:creationId xmlns:a16="http://schemas.microsoft.com/office/drawing/2014/main" id="{0EF618CA-4364-FD42-A5DE-559BAB430D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9A75E03-DB0F-6448-8AB0-B2FDC92029C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35623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1B658-19BD-7E4E-85CC-F61F7D51B91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A0BB22-A9A5-3348-8B39-8948DFB2094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60CBF2-8E90-C347-B3CC-6E649843981E}"/>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7/18/23</a:t>
            </a:fld>
            <a:endParaRPr lang="en-US"/>
          </a:p>
        </p:txBody>
      </p:sp>
      <p:sp>
        <p:nvSpPr>
          <p:cNvPr id="5" name="Footer Placeholder 4">
            <a:extLst>
              <a:ext uri="{FF2B5EF4-FFF2-40B4-BE49-F238E27FC236}">
                <a16:creationId xmlns:a16="http://schemas.microsoft.com/office/drawing/2014/main" id="{03F15ABF-5318-3D46-8AC9-7DB6B31712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556873-625D-6A4E-A2BA-023E6F171CF6}"/>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658061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35A6-C395-B64B-9226-0F69B13C25A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562465-E4B6-DA4E-8F56-ECC210031ED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7B8F41-030D-DA40-A61C-23B8CCE59A1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810003-CDD0-FE41-939C-DE6FA6B49287}"/>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7/18/23</a:t>
            </a:fld>
            <a:endParaRPr lang="en-US"/>
          </a:p>
        </p:txBody>
      </p:sp>
      <p:sp>
        <p:nvSpPr>
          <p:cNvPr id="6" name="Footer Placeholder 5">
            <a:extLst>
              <a:ext uri="{FF2B5EF4-FFF2-40B4-BE49-F238E27FC236}">
                <a16:creationId xmlns:a16="http://schemas.microsoft.com/office/drawing/2014/main" id="{04E1AA0F-56FD-4E49-9F94-8639D71F9B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929A80-A44B-254A-8AB6-FBF2C0573E56}"/>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761529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5023C-2A8E-D04E-B859-C8D84E6258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B83197-5812-134A-8DC0-3DB0624529F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0CDBF1-CFF5-8548-A0CA-71B5EF1B030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A7E561-A3E9-3F4E-8FD6-D4BE4AF6204C}"/>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7/18/23</a:t>
            </a:fld>
            <a:endParaRPr lang="en-US"/>
          </a:p>
        </p:txBody>
      </p:sp>
      <p:sp>
        <p:nvSpPr>
          <p:cNvPr id="6" name="Footer Placeholder 5">
            <a:extLst>
              <a:ext uri="{FF2B5EF4-FFF2-40B4-BE49-F238E27FC236}">
                <a16:creationId xmlns:a16="http://schemas.microsoft.com/office/drawing/2014/main" id="{8E9BF000-BB18-7D41-8B78-256129C4D7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B411A77-434D-AF4B-B3AD-AACFA91B6C7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2678740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09BF1-A27A-7A49-ACBC-4517A88FD02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AD5DB5-88AF-9446-BB2B-DFB990B117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B0620-F840-F942-8C30-6663B5AACD2F}"/>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7/18/23</a:t>
            </a:fld>
            <a:endParaRPr lang="en-US"/>
          </a:p>
        </p:txBody>
      </p:sp>
      <p:sp>
        <p:nvSpPr>
          <p:cNvPr id="5" name="Footer Placeholder 4">
            <a:extLst>
              <a:ext uri="{FF2B5EF4-FFF2-40B4-BE49-F238E27FC236}">
                <a16:creationId xmlns:a16="http://schemas.microsoft.com/office/drawing/2014/main" id="{9C121ED9-F275-494E-800D-7A35C46067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52E177-8431-4547-A691-A3EF8B1438B6}"/>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1982690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ABA1A8-A74A-F549-B974-A197CCF2BF6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DB38FF-10B8-2B4A-9ECA-FFEDE21E955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E410EA-BB45-714A-938A-960010D14CA2}"/>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7/18/23</a:t>
            </a:fld>
            <a:endParaRPr lang="en-US"/>
          </a:p>
        </p:txBody>
      </p:sp>
      <p:sp>
        <p:nvSpPr>
          <p:cNvPr id="5" name="Footer Placeholder 4">
            <a:extLst>
              <a:ext uri="{FF2B5EF4-FFF2-40B4-BE49-F238E27FC236}">
                <a16:creationId xmlns:a16="http://schemas.microsoft.com/office/drawing/2014/main" id="{662741AD-6708-F940-84CB-5649C6E286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6BF0213-3B9A-5745-BFFA-9F62C1C73981}"/>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246610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4163A-C618-4646-A4B8-2657108A5F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DAB958B-EF6E-2345-9426-79D0AE433804}"/>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9566E4-1841-0945-AE1A-E25B51E8E633}"/>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A3469C-5574-E145-A33A-6F8080BF2CF0}"/>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7/18/23</a:t>
            </a:fld>
            <a:endParaRPr lang="en-US"/>
          </a:p>
        </p:txBody>
      </p:sp>
      <p:sp>
        <p:nvSpPr>
          <p:cNvPr id="6" name="Footer Placeholder 5">
            <a:extLst>
              <a:ext uri="{FF2B5EF4-FFF2-40B4-BE49-F238E27FC236}">
                <a16:creationId xmlns:a16="http://schemas.microsoft.com/office/drawing/2014/main" id="{D676E3F9-16F1-9C4E-B644-1962CC7E41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DCB029-CDCB-424D-9449-F68571D8DE62}"/>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359173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B11A-682E-9846-8BCA-29AB969DE4C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8174738-AE95-B542-AF61-FB10DF56B88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29BB3D-44F6-F548-A814-7836CF09DFEF}"/>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783535-E38F-3C4A-9CAE-86C52321E88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27598E-FE61-9B4F-9B08-C60F14A968EF}"/>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1AC350-7F28-724A-A096-C12DE19EE44B}"/>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7/18/23</a:t>
            </a:fld>
            <a:endParaRPr lang="en-US"/>
          </a:p>
        </p:txBody>
      </p:sp>
      <p:sp>
        <p:nvSpPr>
          <p:cNvPr id="8" name="Footer Placeholder 7">
            <a:extLst>
              <a:ext uri="{FF2B5EF4-FFF2-40B4-BE49-F238E27FC236}">
                <a16:creationId xmlns:a16="http://schemas.microsoft.com/office/drawing/2014/main" id="{9C0ABCF8-1F76-874A-B4F0-0206D8DE72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D456734-E543-2343-BD4A-6203B96EA4E4}"/>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58899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4657-B169-534D-953C-A12653DF79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BFE017F-0205-BB4B-B668-B87E5D8DAA9F}"/>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7/18/23</a:t>
            </a:fld>
            <a:endParaRPr lang="en-US"/>
          </a:p>
        </p:txBody>
      </p:sp>
      <p:sp>
        <p:nvSpPr>
          <p:cNvPr id="4" name="Footer Placeholder 3">
            <a:extLst>
              <a:ext uri="{FF2B5EF4-FFF2-40B4-BE49-F238E27FC236}">
                <a16:creationId xmlns:a16="http://schemas.microsoft.com/office/drawing/2014/main" id="{AAB9C329-99DD-E64D-A3B0-55E68E6294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89BE883-C6F5-7C40-97DE-C5B9A24EEED9}"/>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71852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E5F3F4-1FFC-9845-BE9F-83473FCC4937}"/>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7/18/23</a:t>
            </a:fld>
            <a:endParaRPr lang="en-US"/>
          </a:p>
        </p:txBody>
      </p:sp>
      <p:sp>
        <p:nvSpPr>
          <p:cNvPr id="3" name="Footer Placeholder 2">
            <a:extLst>
              <a:ext uri="{FF2B5EF4-FFF2-40B4-BE49-F238E27FC236}">
                <a16:creationId xmlns:a16="http://schemas.microsoft.com/office/drawing/2014/main" id="{EDC81A09-3A44-DA4D-A70F-318D3713B4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DA72DF2-2AB0-C145-85E3-913AFAB4B138}"/>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21355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5FD71-D705-064F-B501-ABAF00C0AF3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C4C072-17E2-BB4C-8851-04E8787277D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E11D34-F2E2-6442-B4BF-06C14EDDE3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F6CB6B-BB4F-AA4F-A52B-99007173A45C}"/>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7/18/23</a:t>
            </a:fld>
            <a:endParaRPr lang="en-US"/>
          </a:p>
        </p:txBody>
      </p:sp>
      <p:sp>
        <p:nvSpPr>
          <p:cNvPr id="6" name="Footer Placeholder 5">
            <a:extLst>
              <a:ext uri="{FF2B5EF4-FFF2-40B4-BE49-F238E27FC236}">
                <a16:creationId xmlns:a16="http://schemas.microsoft.com/office/drawing/2014/main" id="{F340AF8A-13FA-FE4F-8343-897FA06638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B7F2CAE-896A-4646-A26E-566B69367E09}"/>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294632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0D727-2B92-7E4A-9769-A50707EC79D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EFF1DC-A61D-6F49-84B2-CCF218574C4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CB2CEE-91E6-2544-A5B0-59F662732FA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A1B5BE-CB7A-AC48-9373-68E2C9E57422}"/>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7/18/23</a:t>
            </a:fld>
            <a:endParaRPr lang="en-US"/>
          </a:p>
        </p:txBody>
      </p:sp>
      <p:sp>
        <p:nvSpPr>
          <p:cNvPr id="6" name="Footer Placeholder 5">
            <a:extLst>
              <a:ext uri="{FF2B5EF4-FFF2-40B4-BE49-F238E27FC236}">
                <a16:creationId xmlns:a16="http://schemas.microsoft.com/office/drawing/2014/main" id="{654DCD57-20F8-D945-9989-F894F25250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2319BDB-5FD5-BE49-831E-92940A255541}"/>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933918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63537A-8A4C-0143-8D46-089F62AAA6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Rectangle 6">
            <a:extLst>
              <a:ext uri="{FF2B5EF4-FFF2-40B4-BE49-F238E27FC236}">
                <a16:creationId xmlns:a16="http://schemas.microsoft.com/office/drawing/2014/main" id="{26F327DD-3AB4-2649-9474-0805BB9D61F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33026" y="1800964"/>
            <a:ext cx="2799149" cy="2799149"/>
          </a:xfrm>
          <a:prstGeom prst="rect">
            <a:avLst/>
          </a:prstGeom>
        </p:spPr>
      </p:pic>
      <p:sp>
        <p:nvSpPr>
          <p:cNvPr id="6" name="Rectangle 5">
            <a:extLst>
              <a:ext uri="{FF2B5EF4-FFF2-40B4-BE49-F238E27FC236}">
                <a16:creationId xmlns:a16="http://schemas.microsoft.com/office/drawing/2014/main" id="{36A4CEF3-5455-0943-B2B6-B491C8823EEF}"/>
              </a:ext>
            </a:extLst>
          </p:cNvPr>
          <p:cNvSpPr/>
          <p:nvPr userDrawn="1"/>
        </p:nvSpPr>
        <p:spPr>
          <a:xfrm>
            <a:off x="3487479" y="1475194"/>
            <a:ext cx="8704521" cy="386235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1BBCE12-BF67-6B4B-A024-868559619427}"/>
              </a:ext>
            </a:extLst>
          </p:cNvPr>
          <p:cNvSpPr/>
          <p:nvPr userDrawn="1"/>
        </p:nvSpPr>
        <p:spPr>
          <a:xfrm>
            <a:off x="3487479" y="5337544"/>
            <a:ext cx="8704522" cy="384050"/>
          </a:xfrm>
          <a:prstGeom prst="rect">
            <a:avLst/>
          </a:prstGeom>
          <a:gradFill flip="none" rotWithShape="1">
            <a:gsLst>
              <a:gs pos="16000">
                <a:srgbClr val="9C0000"/>
              </a:gs>
              <a:gs pos="43000">
                <a:srgbClr val="C00000"/>
              </a:gs>
              <a:gs pos="99000">
                <a:srgbClr val="F2CA20">
                  <a:lumMod val="90000"/>
                  <a:alpha val="8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2193258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C101F47-4B88-CA43-863C-0BCC2733DE0B}"/>
              </a:ext>
            </a:extLst>
          </p:cNvPr>
          <p:cNvPicPr>
            <a:picLocks noChangeAspect="1"/>
          </p:cNvPicPr>
          <p:nvPr userDrawn="1"/>
        </p:nvPicPr>
        <p:blipFill>
          <a:blip r:embed="rId13"/>
          <a:stretch>
            <a:fillRect/>
          </a:stretch>
        </p:blipFill>
        <p:spPr>
          <a:xfrm>
            <a:off x="0" y="6242659"/>
            <a:ext cx="12192000" cy="635000"/>
          </a:xfrm>
          <a:prstGeom prst="rect">
            <a:avLst/>
          </a:prstGeom>
        </p:spPr>
      </p:pic>
      <p:sp>
        <p:nvSpPr>
          <p:cNvPr id="2" name="Title Placeholder 1">
            <a:extLst>
              <a:ext uri="{FF2B5EF4-FFF2-40B4-BE49-F238E27FC236}">
                <a16:creationId xmlns:a16="http://schemas.microsoft.com/office/drawing/2014/main" id="{895A33D6-D6F3-1846-AFB6-993119D0F3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64DB48D-49A5-DA4B-907D-9BA628E41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1F9E8AA-F1C7-0D48-AE56-7B7D0BD5F7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78B72-6520-7C48-9EC9-C3366CDF2022}" type="datetimeFigureOut">
              <a:rPr lang="en-US" smtClean="0"/>
              <a:t>7/18/23</a:t>
            </a:fld>
            <a:endParaRPr lang="en-US"/>
          </a:p>
        </p:txBody>
      </p:sp>
      <p:sp>
        <p:nvSpPr>
          <p:cNvPr id="5" name="Footer Placeholder 4">
            <a:extLst>
              <a:ext uri="{FF2B5EF4-FFF2-40B4-BE49-F238E27FC236}">
                <a16:creationId xmlns:a16="http://schemas.microsoft.com/office/drawing/2014/main" id="{90A67A56-C345-BC4B-9CA9-B380E4F87D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085126-2EE4-0346-9663-F89A8510AE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EE7E8-58BE-694D-B916-CD3E98271B6F}" type="slidenum">
              <a:rPr lang="en-US" smtClean="0"/>
              <a:t>‹#›</a:t>
            </a:fld>
            <a:endParaRPr lang="en-US"/>
          </a:p>
        </p:txBody>
      </p:sp>
      <p:sp>
        <p:nvSpPr>
          <p:cNvPr id="8" name="Rectangle 7">
            <a:extLst>
              <a:ext uri="{FF2B5EF4-FFF2-40B4-BE49-F238E27FC236}">
                <a16:creationId xmlns:a16="http://schemas.microsoft.com/office/drawing/2014/main" id="{EF50EEC6-258B-B04B-8D2F-AE39B527D255}"/>
              </a:ext>
            </a:extLst>
          </p:cNvPr>
          <p:cNvSpPr/>
          <p:nvPr userDrawn="1"/>
        </p:nvSpPr>
        <p:spPr>
          <a:xfrm>
            <a:off x="10868608" y="0"/>
            <a:ext cx="970384" cy="970384"/>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57067" y="-64332"/>
            <a:ext cx="1034716" cy="1034716"/>
          </a:xfrm>
          <a:prstGeom prst="rect">
            <a:avLst/>
          </a:prstGeom>
        </p:spPr>
      </p:pic>
      <p:sp>
        <p:nvSpPr>
          <p:cNvPr id="10" name="TextBox 9">
            <a:extLst>
              <a:ext uri="{FF2B5EF4-FFF2-40B4-BE49-F238E27FC236}">
                <a16:creationId xmlns:a16="http://schemas.microsoft.com/office/drawing/2014/main" id="{45A67430-E954-1146-960D-CFAD9A660D84}"/>
              </a:ext>
            </a:extLst>
          </p:cNvPr>
          <p:cNvSpPr txBox="1"/>
          <p:nvPr userDrawn="1"/>
        </p:nvSpPr>
        <p:spPr>
          <a:xfrm>
            <a:off x="185530" y="6362241"/>
            <a:ext cx="4691743" cy="369332"/>
          </a:xfrm>
          <a:prstGeom prst="rect">
            <a:avLst/>
          </a:prstGeom>
          <a:noFill/>
        </p:spPr>
        <p:txBody>
          <a:bodyPr wrap="square" rtlCol="0">
            <a:spAutoFit/>
          </a:bodyPr>
          <a:lstStyle/>
          <a:p>
            <a:r>
              <a:rPr lang="en-PH" sz="1800" kern="1200" dirty="0">
                <a:solidFill>
                  <a:schemeClr val="bg1"/>
                </a:solidFill>
                <a:effectLst/>
                <a:latin typeface="Montserrat Medium" pitchFamily="2" charset="77"/>
                <a:ea typeface="+mn-ea"/>
                <a:cs typeface="+mn-cs"/>
              </a:rPr>
              <a:t>Rex Curriculum Resource </a:t>
            </a:r>
          </a:p>
        </p:txBody>
      </p:sp>
      <p:sp>
        <p:nvSpPr>
          <p:cNvPr id="12" name="TextBox 11">
            <a:extLst>
              <a:ext uri="{FF2B5EF4-FFF2-40B4-BE49-F238E27FC236}">
                <a16:creationId xmlns:a16="http://schemas.microsoft.com/office/drawing/2014/main" id="{0DA7BAE3-1328-D34C-90D4-DC955FE34F07}"/>
              </a:ext>
            </a:extLst>
          </p:cNvPr>
          <p:cNvSpPr txBox="1"/>
          <p:nvPr userDrawn="1"/>
        </p:nvSpPr>
        <p:spPr>
          <a:xfrm>
            <a:off x="9452660" y="6352143"/>
            <a:ext cx="2623284" cy="369332"/>
          </a:xfrm>
          <a:prstGeom prst="rect">
            <a:avLst/>
          </a:prstGeom>
          <a:noFill/>
        </p:spPr>
        <p:txBody>
          <a:bodyPr wrap="square" rtlCol="0">
            <a:spAutoFit/>
          </a:bodyPr>
          <a:lstStyle/>
          <a:p>
            <a:r>
              <a:rPr lang="en-PH" sz="1800" b="0" kern="1200" dirty="0">
                <a:solidFill>
                  <a:schemeClr val="bg1"/>
                </a:solidFill>
                <a:effectLst/>
                <a:latin typeface="Montserrat Medium" pitchFamily="2" charset="77"/>
                <a:ea typeface="+mn-ea"/>
                <a:cs typeface="+mn-cs"/>
              </a:rPr>
              <a:t>WWW.REX.COM.PH</a:t>
            </a:r>
            <a:endParaRPr lang="en-PH" sz="18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3070653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ontserrat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New REX Education Mission Logo V.png" descr="New REX Education Mission Logo V.png"/>
          <p:cNvPicPr>
            <a:picLocks noChangeAspect="1"/>
          </p:cNvPicPr>
          <p:nvPr userDrawn="1"/>
        </p:nvPicPr>
        <p:blipFill>
          <a:blip r:embed="rId13">
            <a:extLst/>
          </a:blip>
          <a:stretch>
            <a:fillRect/>
          </a:stretch>
        </p:blipFill>
        <p:spPr>
          <a:xfrm>
            <a:off x="2755939" y="1508902"/>
            <a:ext cx="6616364" cy="3384894"/>
          </a:xfrm>
          <a:prstGeom prst="rect">
            <a:avLst/>
          </a:prstGeom>
          <a:ln w="12700">
            <a:miter lim="400000"/>
          </a:ln>
        </p:spPr>
      </p:pic>
    </p:spTree>
    <p:extLst>
      <p:ext uri="{BB962C8B-B14F-4D97-AF65-F5344CB8AC3E}">
        <p14:creationId xmlns:p14="http://schemas.microsoft.com/office/powerpoint/2010/main" val="28205312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64826F-9698-C044-8B09-B880D705E0C1}"/>
              </a:ext>
            </a:extLst>
          </p:cNvPr>
          <p:cNvSpPr txBox="1"/>
          <p:nvPr/>
        </p:nvSpPr>
        <p:spPr>
          <a:xfrm>
            <a:off x="4288791" y="3429000"/>
            <a:ext cx="7495309" cy="646331"/>
          </a:xfrm>
          <a:prstGeom prst="rect">
            <a:avLst/>
          </a:prstGeom>
          <a:noFill/>
        </p:spPr>
        <p:txBody>
          <a:bodyPr wrap="square" rtlCol="0">
            <a:spAutoFit/>
          </a:bodyPr>
          <a:lstStyle/>
          <a:p>
            <a:pPr algn="ctr"/>
            <a:r>
              <a:rPr lang="en-US" sz="3600" b="1" dirty="0">
                <a:solidFill>
                  <a:schemeClr val="bg1"/>
                </a:solidFill>
                <a:latin typeface="Montserrat Medium" pitchFamily="2" charset="77"/>
              </a:rPr>
              <a:t>Problems Involving Linear Functions</a:t>
            </a:r>
          </a:p>
        </p:txBody>
      </p:sp>
    </p:spTree>
    <p:extLst>
      <p:ext uri="{BB962C8B-B14F-4D97-AF65-F5344CB8AC3E}">
        <p14:creationId xmlns:p14="http://schemas.microsoft.com/office/powerpoint/2010/main" val="1154341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Problems Involving Linear Functions</a:t>
            </a:r>
          </a:p>
        </p:txBody>
      </p:sp>
      <p:sp>
        <p:nvSpPr>
          <p:cNvPr id="7" name="Content Placeholder 6">
            <a:extLst>
              <a:ext uri="{FF2B5EF4-FFF2-40B4-BE49-F238E27FC236}">
                <a16:creationId xmlns:a16="http://schemas.microsoft.com/office/drawing/2014/main" id="{60C1F608-C5BC-3549-AF78-BB75CD605A3E}"/>
              </a:ext>
            </a:extLst>
          </p:cNvPr>
          <p:cNvSpPr>
            <a:spLocks noGrp="1"/>
          </p:cNvSpPr>
          <p:nvPr>
            <p:ph idx="1"/>
          </p:nvPr>
        </p:nvSpPr>
        <p:spPr>
          <a:xfrm>
            <a:off x="838200" y="2821668"/>
            <a:ext cx="10515600" cy="1717675"/>
          </a:xfrm>
        </p:spPr>
        <p:txBody>
          <a:bodyPr/>
          <a:lstStyle/>
          <a:p>
            <a:pPr marL="0" indent="0" algn="just">
              <a:buNone/>
            </a:pPr>
            <a:r>
              <a:rPr lang="en-PH" dirty="0"/>
              <a:t>	Now that you know the concepts related to relations and functions such as dependent and independent variables, and domain and range as well as linear functions, you will now apply these concepts in solving the following word problems.</a:t>
            </a:r>
          </a:p>
          <a:p>
            <a:pPr algn="just"/>
            <a:endParaRPr lang="en-US" dirty="0"/>
          </a:p>
        </p:txBody>
      </p:sp>
    </p:spTree>
    <p:extLst>
      <p:ext uri="{BB962C8B-B14F-4D97-AF65-F5344CB8AC3E}">
        <p14:creationId xmlns:p14="http://schemas.microsoft.com/office/powerpoint/2010/main" val="1161171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Problems Involving Linear Functions</a:t>
            </a:r>
          </a:p>
        </p:txBody>
      </p:sp>
      <p:sp>
        <p:nvSpPr>
          <p:cNvPr id="4" name="Content Placeholder 3">
            <a:extLst>
              <a:ext uri="{FF2B5EF4-FFF2-40B4-BE49-F238E27FC236}">
                <a16:creationId xmlns:a16="http://schemas.microsoft.com/office/drawing/2014/main" id="{DA4C1B46-0D0B-E84C-A490-E6FEA1C6E5BB}"/>
              </a:ext>
            </a:extLst>
          </p:cNvPr>
          <p:cNvSpPr>
            <a:spLocks noGrp="1"/>
          </p:cNvSpPr>
          <p:nvPr>
            <p:ph idx="1"/>
          </p:nvPr>
        </p:nvSpPr>
        <p:spPr>
          <a:xfrm>
            <a:off x="838200" y="1690688"/>
            <a:ext cx="10515600" cy="4351338"/>
          </a:xfrm>
        </p:spPr>
        <p:txBody>
          <a:bodyPr/>
          <a:lstStyle/>
          <a:p>
            <a:pPr marL="0" indent="0" algn="just">
              <a:buNone/>
            </a:pPr>
            <a:r>
              <a:rPr lang="en-PH" dirty="0"/>
              <a:t>	Suppose a banana dealer has a total cost function </a:t>
            </a:r>
            <a:r>
              <a:rPr lang="en-PH" i="1" dirty="0"/>
              <a:t>C</a:t>
            </a:r>
            <a:r>
              <a:rPr lang="en-PH" dirty="0"/>
              <a:t>(</a:t>
            </a:r>
            <a:r>
              <a:rPr lang="en-PH" i="1" dirty="0"/>
              <a:t>x</a:t>
            </a:r>
            <a:r>
              <a:rPr lang="en-PH" dirty="0"/>
              <a:t>) = 10</a:t>
            </a:r>
            <a:r>
              <a:rPr lang="en-PH" i="1" dirty="0"/>
              <a:t>x </a:t>
            </a:r>
            <a:r>
              <a:rPr lang="en-PH" dirty="0"/>
              <a:t>+ 2,500, where </a:t>
            </a:r>
            <a:r>
              <a:rPr lang="en-PH" i="1" dirty="0"/>
              <a:t>x</a:t>
            </a:r>
            <a:r>
              <a:rPr lang="en-PH" dirty="0"/>
              <a:t> is the number of kilograms of bananas and a profit function of </a:t>
            </a:r>
            <a:r>
              <a:rPr lang="en-PH" i="1" dirty="0"/>
              <a:t>P</a:t>
            </a:r>
            <a:r>
              <a:rPr lang="en-PH" dirty="0"/>
              <a:t>(</a:t>
            </a:r>
            <a:r>
              <a:rPr lang="en-PH" i="1" dirty="0"/>
              <a:t>x</a:t>
            </a:r>
            <a:r>
              <a:rPr lang="en-PH" dirty="0"/>
              <a:t>) = 18</a:t>
            </a:r>
            <a:r>
              <a:rPr lang="en-PH" i="1" dirty="0"/>
              <a:t>x</a:t>
            </a:r>
            <a:r>
              <a:rPr lang="en-PH" dirty="0"/>
              <a:t> - 2,500.</a:t>
            </a:r>
          </a:p>
          <a:p>
            <a:pPr marL="0" indent="0" algn="just">
              <a:buNone/>
            </a:pPr>
            <a:endParaRPr lang="en-PH" dirty="0"/>
          </a:p>
          <a:p>
            <a:pPr marL="514350" indent="-514350">
              <a:buFont typeface="+mj-lt"/>
              <a:buAutoNum type="alphaLcPeriod"/>
            </a:pPr>
            <a:r>
              <a:rPr lang="en-PH" dirty="0"/>
              <a:t>Find the cost of 300 kilograms of bananas.</a:t>
            </a:r>
          </a:p>
          <a:p>
            <a:pPr marL="514350" indent="-514350">
              <a:buFont typeface="+mj-lt"/>
              <a:buAutoNum type="alphaLcPeriod"/>
            </a:pPr>
            <a:r>
              <a:rPr lang="en-PH" dirty="0"/>
              <a:t>How much is the profit on selling 500 kilograms of bananas?</a:t>
            </a:r>
          </a:p>
          <a:p>
            <a:pPr marL="0" indent="0" algn="just">
              <a:buNone/>
            </a:pPr>
            <a:endParaRPr lang="en-PH" dirty="0"/>
          </a:p>
          <a:p>
            <a:pPr marL="0" indent="0" algn="just">
              <a:buNone/>
            </a:pPr>
            <a:endParaRPr lang="en-US" dirty="0"/>
          </a:p>
        </p:txBody>
      </p:sp>
    </p:spTree>
    <p:extLst>
      <p:ext uri="{BB962C8B-B14F-4D97-AF65-F5344CB8AC3E}">
        <p14:creationId xmlns:p14="http://schemas.microsoft.com/office/powerpoint/2010/main" val="3836688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Problems Involving Linear Functions</a:t>
            </a:r>
          </a:p>
        </p:txBody>
      </p:sp>
      <p:sp>
        <p:nvSpPr>
          <p:cNvPr id="5" name="Content Placeholder 4">
            <a:extLst>
              <a:ext uri="{FF2B5EF4-FFF2-40B4-BE49-F238E27FC236}">
                <a16:creationId xmlns:a16="http://schemas.microsoft.com/office/drawing/2014/main" id="{EF08F092-9995-DB42-8E05-8678FE502278}"/>
              </a:ext>
            </a:extLst>
          </p:cNvPr>
          <p:cNvSpPr>
            <a:spLocks noGrp="1"/>
          </p:cNvSpPr>
          <p:nvPr>
            <p:ph idx="1"/>
          </p:nvPr>
        </p:nvSpPr>
        <p:spPr>
          <a:xfrm>
            <a:off x="838200" y="1825625"/>
            <a:ext cx="4811486" cy="4351338"/>
          </a:xfrm>
        </p:spPr>
        <p:txBody>
          <a:bodyPr/>
          <a:lstStyle/>
          <a:p>
            <a:pPr marL="0" indent="0" algn="just">
              <a:buNone/>
            </a:pPr>
            <a:r>
              <a:rPr lang="en-PH" b="1" dirty="0"/>
              <a:t>Solutions:</a:t>
            </a:r>
          </a:p>
          <a:p>
            <a:pPr marL="0" indent="0" algn="just">
              <a:buNone/>
            </a:pPr>
            <a:r>
              <a:rPr lang="en-PH" dirty="0"/>
              <a:t>a. To solve for the cost, use the cost function </a:t>
            </a:r>
            <a:r>
              <a:rPr lang="en-PH" i="1" dirty="0"/>
              <a:t>C</a:t>
            </a:r>
            <a:r>
              <a:rPr lang="en-PH" dirty="0"/>
              <a:t>(</a:t>
            </a:r>
            <a:r>
              <a:rPr lang="en-PH" i="1" dirty="0"/>
              <a:t>x</a:t>
            </a:r>
            <a:r>
              <a:rPr lang="en-PH" dirty="0"/>
              <a:t>) = 10</a:t>
            </a:r>
            <a:r>
              <a:rPr lang="en-PH" i="1" dirty="0"/>
              <a:t>x</a:t>
            </a:r>
            <a:r>
              <a:rPr lang="en-PH" dirty="0"/>
              <a:t> + 2,500.</a:t>
            </a:r>
          </a:p>
          <a:p>
            <a:pPr marL="0" indent="0" algn="just">
              <a:buNone/>
            </a:pPr>
            <a:r>
              <a:rPr lang="en-PH" dirty="0"/>
              <a:t>Evaluate the function.</a:t>
            </a:r>
          </a:p>
          <a:p>
            <a:pPr marL="0" indent="0" algn="just">
              <a:buNone/>
            </a:pPr>
            <a:r>
              <a:rPr lang="en-PH" i="1" dirty="0"/>
              <a:t>C</a:t>
            </a:r>
            <a:r>
              <a:rPr lang="en-PH" dirty="0"/>
              <a:t>(300) = 10(300) + 2,500</a:t>
            </a:r>
          </a:p>
          <a:p>
            <a:pPr marL="0" indent="0" algn="just">
              <a:buNone/>
            </a:pPr>
            <a:r>
              <a:rPr lang="en-PH" i="1" dirty="0"/>
              <a:t>C</a:t>
            </a:r>
            <a:r>
              <a:rPr lang="en-PH" dirty="0"/>
              <a:t>(300) = 5,500</a:t>
            </a:r>
          </a:p>
          <a:p>
            <a:pPr marL="0" indent="0" algn="just">
              <a:buNone/>
            </a:pPr>
            <a:r>
              <a:rPr lang="en-PH" dirty="0"/>
              <a:t>Thus, the cost is ₱5,500</a:t>
            </a:r>
          </a:p>
          <a:p>
            <a:pPr marL="0" indent="0" algn="just">
              <a:buNone/>
            </a:pPr>
            <a:endParaRPr lang="en-US" dirty="0"/>
          </a:p>
        </p:txBody>
      </p:sp>
      <p:sp>
        <p:nvSpPr>
          <p:cNvPr id="6" name="Content Placeholder 4">
            <a:extLst>
              <a:ext uri="{FF2B5EF4-FFF2-40B4-BE49-F238E27FC236}">
                <a16:creationId xmlns:a16="http://schemas.microsoft.com/office/drawing/2014/main" id="{A4418CB3-6CFC-4D48-B64C-8C603CFF5E6A}"/>
              </a:ext>
            </a:extLst>
          </p:cNvPr>
          <p:cNvSpPr txBox="1">
            <a:spLocks/>
          </p:cNvSpPr>
          <p:nvPr/>
        </p:nvSpPr>
        <p:spPr>
          <a:xfrm>
            <a:off x="6542314" y="1825625"/>
            <a:ext cx="481148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PH" dirty="0"/>
          </a:p>
          <a:p>
            <a:pPr marL="0" indent="0">
              <a:buNone/>
            </a:pPr>
            <a:r>
              <a:rPr lang="en-PH" dirty="0"/>
              <a:t>b. To solve for the profit, use the profit function </a:t>
            </a:r>
            <a:r>
              <a:rPr lang="en-PH" i="1" dirty="0"/>
              <a:t>P</a:t>
            </a:r>
            <a:r>
              <a:rPr lang="en-PH" dirty="0"/>
              <a:t>(</a:t>
            </a:r>
            <a:r>
              <a:rPr lang="en-PH" i="1" dirty="0"/>
              <a:t>x</a:t>
            </a:r>
            <a:r>
              <a:rPr lang="en-PH" dirty="0"/>
              <a:t>) = 18</a:t>
            </a:r>
            <a:r>
              <a:rPr lang="en-PH" i="1" dirty="0"/>
              <a:t>x</a:t>
            </a:r>
            <a:r>
              <a:rPr lang="en-PH" dirty="0"/>
              <a:t> - 2,500. Evaluate the function.</a:t>
            </a:r>
          </a:p>
          <a:p>
            <a:pPr marL="0" indent="0">
              <a:buNone/>
            </a:pPr>
            <a:r>
              <a:rPr lang="en-PH" i="1" dirty="0"/>
              <a:t>P</a:t>
            </a:r>
            <a:r>
              <a:rPr lang="en-PH" dirty="0"/>
              <a:t>(500) = 18(500) - 2,500</a:t>
            </a:r>
          </a:p>
          <a:p>
            <a:pPr marL="0" indent="0">
              <a:buNone/>
            </a:pPr>
            <a:r>
              <a:rPr lang="en-PH" i="1" dirty="0"/>
              <a:t>P</a:t>
            </a:r>
            <a:r>
              <a:rPr lang="en-PH" dirty="0"/>
              <a:t>(500) = 6,500</a:t>
            </a:r>
          </a:p>
          <a:p>
            <a:pPr marL="0" indent="0">
              <a:buNone/>
            </a:pPr>
            <a:r>
              <a:rPr lang="en-PH" dirty="0"/>
              <a:t>Thus, the profit is ₱6,500.</a:t>
            </a:r>
          </a:p>
          <a:p>
            <a:pPr marL="0" indent="0" algn="just">
              <a:buFont typeface="Arial" panose="020B0604020202020204" pitchFamily="34" charset="0"/>
              <a:buNone/>
            </a:pPr>
            <a:endParaRPr lang="en-US" dirty="0"/>
          </a:p>
        </p:txBody>
      </p:sp>
    </p:spTree>
    <p:extLst>
      <p:ext uri="{BB962C8B-B14F-4D97-AF65-F5344CB8AC3E}">
        <p14:creationId xmlns:p14="http://schemas.microsoft.com/office/powerpoint/2010/main" val="519389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Problems Involving Linear Functions</a:t>
            </a:r>
          </a:p>
        </p:txBody>
      </p:sp>
      <p:sp>
        <p:nvSpPr>
          <p:cNvPr id="4" name="Content Placeholder 3">
            <a:extLst>
              <a:ext uri="{FF2B5EF4-FFF2-40B4-BE49-F238E27FC236}">
                <a16:creationId xmlns:a16="http://schemas.microsoft.com/office/drawing/2014/main" id="{DA4C1B46-0D0B-E84C-A490-E6FEA1C6E5BB}"/>
              </a:ext>
            </a:extLst>
          </p:cNvPr>
          <p:cNvSpPr>
            <a:spLocks noGrp="1"/>
          </p:cNvSpPr>
          <p:nvPr>
            <p:ph idx="1"/>
          </p:nvPr>
        </p:nvSpPr>
        <p:spPr>
          <a:xfrm>
            <a:off x="838200" y="1690688"/>
            <a:ext cx="10515600" cy="4351338"/>
          </a:xfrm>
        </p:spPr>
        <p:txBody>
          <a:bodyPr>
            <a:normAutofit/>
          </a:bodyPr>
          <a:lstStyle/>
          <a:p>
            <a:pPr marL="0" indent="0" algn="just">
              <a:buNone/>
            </a:pPr>
            <a:r>
              <a:rPr lang="en-PH" dirty="0"/>
              <a:t>	For any sedan car, a car rental company charges a flat rate rental fee of ₱1,500 per day plus ₱40 per kilometer traveled.</a:t>
            </a:r>
          </a:p>
          <a:p>
            <a:pPr marL="0" indent="0" algn="just">
              <a:buNone/>
            </a:pPr>
            <a:endParaRPr lang="en-PH" dirty="0"/>
          </a:p>
          <a:p>
            <a:pPr marL="514350" indent="-514350">
              <a:buFont typeface="+mj-lt"/>
              <a:buAutoNum type="alphaLcPeriod"/>
            </a:pPr>
            <a:r>
              <a:rPr lang="en-PH" dirty="0"/>
              <a:t>If </a:t>
            </a:r>
            <a:r>
              <a:rPr lang="en-PH" i="1" dirty="0"/>
              <a:t>x</a:t>
            </a:r>
            <a:r>
              <a:rPr lang="en-PH" dirty="0"/>
              <a:t> represents the total kilometer traveled, write a function </a:t>
            </a:r>
            <a:r>
              <a:rPr lang="en-PH" i="1" dirty="0"/>
              <a:t>f</a:t>
            </a:r>
            <a:r>
              <a:rPr lang="en-PH" dirty="0"/>
              <a:t>(</a:t>
            </a:r>
            <a:r>
              <a:rPr lang="en-PH" i="1" dirty="0"/>
              <a:t>x</a:t>
            </a:r>
            <a:r>
              <a:rPr lang="en-PH" dirty="0"/>
              <a:t>) that represents the daily cost by the number of kilometers traveled.</a:t>
            </a:r>
          </a:p>
          <a:p>
            <a:pPr marL="514350" indent="-514350">
              <a:buFont typeface="+mj-lt"/>
              <a:buAutoNum type="alphaLcPeriod"/>
            </a:pPr>
            <a:r>
              <a:rPr lang="en-PH" dirty="0"/>
              <a:t>Graph the linear function.</a:t>
            </a:r>
          </a:p>
          <a:p>
            <a:pPr marL="514350" indent="-514350">
              <a:buFont typeface="+mj-lt"/>
              <a:buAutoNum type="alphaLcPeriod"/>
            </a:pPr>
            <a:r>
              <a:rPr lang="en-PH" dirty="0"/>
              <a:t>If a total of 100 kilometers was traveled in one day, how much is the total amount to be collected by the rental company?</a:t>
            </a:r>
          </a:p>
          <a:p>
            <a:pPr marL="0" indent="0" algn="just">
              <a:buNone/>
            </a:pPr>
            <a:endParaRPr lang="en-US" dirty="0"/>
          </a:p>
        </p:txBody>
      </p:sp>
    </p:spTree>
    <p:extLst>
      <p:ext uri="{BB962C8B-B14F-4D97-AF65-F5344CB8AC3E}">
        <p14:creationId xmlns:p14="http://schemas.microsoft.com/office/powerpoint/2010/main" val="4012931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Problems Involving Linear Functions</a:t>
            </a:r>
          </a:p>
        </p:txBody>
      </p:sp>
      <p:sp>
        <p:nvSpPr>
          <p:cNvPr id="5" name="Content Placeholder 4">
            <a:extLst>
              <a:ext uri="{FF2B5EF4-FFF2-40B4-BE49-F238E27FC236}">
                <a16:creationId xmlns:a16="http://schemas.microsoft.com/office/drawing/2014/main" id="{95E17D36-3EEE-054F-A816-F8D146302A58}"/>
              </a:ext>
            </a:extLst>
          </p:cNvPr>
          <p:cNvSpPr>
            <a:spLocks noGrp="1"/>
          </p:cNvSpPr>
          <p:nvPr>
            <p:ph idx="1"/>
          </p:nvPr>
        </p:nvSpPr>
        <p:spPr>
          <a:xfrm>
            <a:off x="838200" y="1825625"/>
            <a:ext cx="10640786" cy="4351338"/>
          </a:xfrm>
        </p:spPr>
        <p:txBody>
          <a:bodyPr/>
          <a:lstStyle/>
          <a:p>
            <a:pPr marL="0" indent="0" algn="just">
              <a:buNone/>
            </a:pPr>
            <a:r>
              <a:rPr lang="en-PH" b="1" dirty="0"/>
              <a:t>Solutions:</a:t>
            </a:r>
          </a:p>
          <a:p>
            <a:pPr marL="0" indent="0" algn="just">
              <a:buNone/>
            </a:pPr>
            <a:r>
              <a:rPr lang="en-PH" dirty="0"/>
              <a:t>a. If </a:t>
            </a:r>
            <a:r>
              <a:rPr lang="en-PH" i="1" dirty="0"/>
              <a:t>x</a:t>
            </a:r>
            <a:r>
              <a:rPr lang="en-PH" dirty="0"/>
              <a:t> represents the total kilometer traveled, the function </a:t>
            </a:r>
            <a:r>
              <a:rPr lang="en-PH" i="1" dirty="0"/>
              <a:t>f</a:t>
            </a:r>
            <a:r>
              <a:rPr lang="en-PH" dirty="0"/>
              <a:t>(</a:t>
            </a:r>
            <a:r>
              <a:rPr lang="en-PH" i="1" dirty="0"/>
              <a:t>x</a:t>
            </a:r>
            <a:r>
              <a:rPr lang="en-PH" dirty="0"/>
              <a:t>) that will represent the given situation is </a:t>
            </a:r>
            <a:r>
              <a:rPr lang="en-PH" i="1" dirty="0"/>
              <a:t>f</a:t>
            </a:r>
            <a:r>
              <a:rPr lang="en-PH" dirty="0"/>
              <a:t>(</a:t>
            </a:r>
            <a:r>
              <a:rPr lang="en-PH" i="1" dirty="0"/>
              <a:t>x</a:t>
            </a:r>
            <a:r>
              <a:rPr lang="en-PH" dirty="0"/>
              <a:t>) = 40</a:t>
            </a:r>
            <a:r>
              <a:rPr lang="en-PH" i="1" dirty="0"/>
              <a:t>x</a:t>
            </a:r>
            <a:r>
              <a:rPr lang="en-PH" dirty="0"/>
              <a:t> + 1,500.</a:t>
            </a:r>
          </a:p>
          <a:p>
            <a:pPr marL="0" indent="0" algn="just">
              <a:buNone/>
            </a:pPr>
            <a:r>
              <a:rPr lang="en-PH" dirty="0"/>
              <a:t>b. The points listed in the table of values below are plotted and connected on the coordinate plane.</a:t>
            </a:r>
          </a:p>
          <a:p>
            <a:pPr algn="just"/>
            <a:endParaRPr lang="en-US" dirty="0"/>
          </a:p>
        </p:txBody>
      </p:sp>
      <p:graphicFrame>
        <p:nvGraphicFramePr>
          <p:cNvPr id="6" name="Table 5">
            <a:extLst>
              <a:ext uri="{FF2B5EF4-FFF2-40B4-BE49-F238E27FC236}">
                <a16:creationId xmlns:a16="http://schemas.microsoft.com/office/drawing/2014/main" id="{52D06E82-F3A4-1B42-95FB-ECF304D1824A}"/>
              </a:ext>
            </a:extLst>
          </p:cNvPr>
          <p:cNvGraphicFramePr>
            <a:graphicFrameLocks noGrp="1"/>
          </p:cNvGraphicFramePr>
          <p:nvPr>
            <p:extLst>
              <p:ext uri="{D42A27DB-BD31-4B8C-83A1-F6EECF244321}">
                <p14:modId xmlns:p14="http://schemas.microsoft.com/office/powerpoint/2010/main" val="1412112691"/>
              </p:ext>
            </p:extLst>
          </p:nvPr>
        </p:nvGraphicFramePr>
        <p:xfrm>
          <a:off x="2407558" y="4523014"/>
          <a:ext cx="8128000" cy="7366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713556337"/>
                    </a:ext>
                  </a:extLst>
                </a:gridCol>
                <a:gridCol w="2032000">
                  <a:extLst>
                    <a:ext uri="{9D8B030D-6E8A-4147-A177-3AD203B41FA5}">
                      <a16:colId xmlns:a16="http://schemas.microsoft.com/office/drawing/2014/main" val="862886132"/>
                    </a:ext>
                  </a:extLst>
                </a:gridCol>
                <a:gridCol w="2032000">
                  <a:extLst>
                    <a:ext uri="{9D8B030D-6E8A-4147-A177-3AD203B41FA5}">
                      <a16:colId xmlns:a16="http://schemas.microsoft.com/office/drawing/2014/main" val="2955228283"/>
                    </a:ext>
                  </a:extLst>
                </a:gridCol>
                <a:gridCol w="2032000">
                  <a:extLst>
                    <a:ext uri="{9D8B030D-6E8A-4147-A177-3AD203B41FA5}">
                      <a16:colId xmlns:a16="http://schemas.microsoft.com/office/drawing/2014/main" val="2614540531"/>
                    </a:ext>
                  </a:extLst>
                </a:gridCol>
              </a:tblGrid>
              <a:tr h="241421">
                <a:tc>
                  <a:txBody>
                    <a:bodyPr/>
                    <a:lstStyle/>
                    <a:p>
                      <a:pPr algn="ctr"/>
                      <a:r>
                        <a:rPr lang="en-US" b="0" i="1"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4485669"/>
                  </a:ext>
                </a:extLst>
              </a:tr>
              <a:tr h="370840">
                <a:tc>
                  <a:txBody>
                    <a:bodyPr/>
                    <a:lstStyle/>
                    <a:p>
                      <a:pPr algn="ctr"/>
                      <a:r>
                        <a:rPr lang="en-US" i="1"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7736578"/>
                  </a:ext>
                </a:extLst>
              </a:tr>
            </a:tbl>
          </a:graphicData>
        </a:graphic>
      </p:graphicFrame>
    </p:spTree>
    <p:extLst>
      <p:ext uri="{BB962C8B-B14F-4D97-AF65-F5344CB8AC3E}">
        <p14:creationId xmlns:p14="http://schemas.microsoft.com/office/powerpoint/2010/main" val="2143797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a:xfrm>
            <a:off x="838200" y="365125"/>
            <a:ext cx="10134600" cy="1325563"/>
          </a:xfrm>
        </p:spPr>
        <p:txBody>
          <a:bodyPr>
            <a:normAutofit/>
          </a:bodyPr>
          <a:lstStyle/>
          <a:p>
            <a:r>
              <a:rPr lang="en-US" b="1" dirty="0"/>
              <a:t>Problems Involving Linear Functions</a:t>
            </a:r>
          </a:p>
        </p:txBody>
      </p:sp>
      <p:sp>
        <p:nvSpPr>
          <p:cNvPr id="5" name="Content Placeholder 4">
            <a:extLst>
              <a:ext uri="{FF2B5EF4-FFF2-40B4-BE49-F238E27FC236}">
                <a16:creationId xmlns:a16="http://schemas.microsoft.com/office/drawing/2014/main" id="{95E17D36-3EEE-054F-A816-F8D146302A58}"/>
              </a:ext>
            </a:extLst>
          </p:cNvPr>
          <p:cNvSpPr>
            <a:spLocks noGrp="1"/>
          </p:cNvSpPr>
          <p:nvPr>
            <p:ph idx="1"/>
          </p:nvPr>
        </p:nvSpPr>
        <p:spPr>
          <a:xfrm>
            <a:off x="838200" y="1825625"/>
            <a:ext cx="10640786" cy="4351338"/>
          </a:xfrm>
        </p:spPr>
        <p:txBody>
          <a:bodyPr/>
          <a:lstStyle/>
          <a:p>
            <a:pPr marL="0" indent="0">
              <a:buNone/>
            </a:pPr>
            <a:r>
              <a:rPr lang="en-PH" dirty="0"/>
              <a:t>c. If a total of 100 km was traveled in one day, the total amount to be collected by the rental company is ₱5,500.</a:t>
            </a:r>
          </a:p>
          <a:p>
            <a:pPr algn="just"/>
            <a:endParaRPr lang="en-US" dirty="0"/>
          </a:p>
        </p:txBody>
      </p:sp>
      <p:pic>
        <p:nvPicPr>
          <p:cNvPr id="4" name="Picture 3">
            <a:extLst>
              <a:ext uri="{FF2B5EF4-FFF2-40B4-BE49-F238E27FC236}">
                <a16:creationId xmlns:a16="http://schemas.microsoft.com/office/drawing/2014/main" id="{B19AF6C9-26EF-824A-A6B1-9279F69482BB}"/>
              </a:ext>
            </a:extLst>
          </p:cNvPr>
          <p:cNvPicPr>
            <a:picLocks noChangeAspect="1"/>
          </p:cNvPicPr>
          <p:nvPr/>
        </p:nvPicPr>
        <p:blipFill>
          <a:blip r:embed="rId3"/>
          <a:stretch>
            <a:fillRect/>
          </a:stretch>
        </p:blipFill>
        <p:spPr>
          <a:xfrm>
            <a:off x="4183009" y="2781527"/>
            <a:ext cx="3825981" cy="3395436"/>
          </a:xfrm>
          <a:prstGeom prst="rect">
            <a:avLst/>
          </a:prstGeom>
        </p:spPr>
      </p:pic>
    </p:spTree>
    <p:extLst>
      <p:ext uri="{BB962C8B-B14F-4D97-AF65-F5344CB8AC3E}">
        <p14:creationId xmlns:p14="http://schemas.microsoft.com/office/powerpoint/2010/main" val="3043196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676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7276</TotalTime>
  <Words>221</Words>
  <Application>Microsoft Macintosh PowerPoint</Application>
  <PresentationFormat>Widescreen</PresentationFormat>
  <Paragraphs>46</Paragraphs>
  <Slides>8</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vt:i4>
      </vt:variant>
    </vt:vector>
  </HeadingPairs>
  <TitlesOfParts>
    <vt:vector size="16" baseType="lpstr">
      <vt:lpstr>Arial</vt:lpstr>
      <vt:lpstr>Calibri</vt:lpstr>
      <vt:lpstr>Calibri Light</vt:lpstr>
      <vt:lpstr>Lato</vt:lpstr>
      <vt:lpstr>Montserrat Medium</vt:lpstr>
      <vt:lpstr>Office Theme</vt:lpstr>
      <vt:lpstr>Custom Design</vt:lpstr>
      <vt:lpstr>1_Custom Design</vt:lpstr>
      <vt:lpstr>PowerPoint Presentation</vt:lpstr>
      <vt:lpstr>Problems Involving Linear Functions</vt:lpstr>
      <vt:lpstr>Problems Involving Linear Functions</vt:lpstr>
      <vt:lpstr>Problems Involving Linear Functions</vt:lpstr>
      <vt:lpstr>Problems Involving Linear Functions</vt:lpstr>
      <vt:lpstr>Problems Involving Linear Functions</vt:lpstr>
      <vt:lpstr>Problems Involving Linear Functions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725</cp:revision>
  <cp:lastPrinted>2023-07-18T10:05:26Z</cp:lastPrinted>
  <dcterms:created xsi:type="dcterms:W3CDTF">2019-04-16T02:10:14Z</dcterms:created>
  <dcterms:modified xsi:type="dcterms:W3CDTF">2023-07-18T11:02:46Z</dcterms:modified>
</cp:coreProperties>
</file>