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18"/>
    <p:restoredTop sz="93076"/>
  </p:normalViewPr>
  <p:slideViewPr>
    <p:cSldViewPr snapToGrid="0" snapToObjects="1">
      <p:cViewPr varScale="1">
        <p:scale>
          <a:sx n="73" d="100"/>
          <a:sy n="73" d="100"/>
        </p:scale>
        <p:origin x="192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8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4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2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2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723236" y="2828835"/>
            <a:ext cx="665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Factoring the Sum and Difference of Two Cubes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673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514350" indent="-514350" algn="just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		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 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	c. 64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67344"/>
              </a:xfrm>
              <a:blipFill>
                <a:blip r:embed="rId3"/>
                <a:stretch>
                  <a:fillRect l="-108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13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53426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Solution:</a:t>
                </a:r>
              </a:p>
              <a:p>
                <a:pPr marL="1428750" lvl="2" indent="-514350" algn="just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PH" dirty="0"/>
              </a:p>
              <a:p>
                <a:pPr marL="914400" lvl="2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)[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534266"/>
              </a:xfrm>
              <a:blipFill>
                <a:blip r:embed="rId3"/>
                <a:stretch>
                  <a:fillRect l="-1086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2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53426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Solution:</a:t>
                </a:r>
              </a:p>
              <a:p>
                <a:pPr marL="1428750" lvl="2" indent="-514350" algn="just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PH" dirty="0"/>
                      <m:t> </m:t>
                    </m:r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 125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PH" dirty="0"/>
              </a:p>
              <a:p>
                <a:pPr marL="914400" lvl="2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8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125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)[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  <m:sSup>
                              <m:sSupPr>
                                <m:ctrlPr>
                                  <a:rPr lang="en-P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marL="0" indent="0" algn="just">
                  <a:buNone/>
                </a:pPr>
                <a:r>
                  <a:rPr lang="en-US" dirty="0"/>
                  <a:t>	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PH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534266"/>
              </a:xfrm>
              <a:blipFill>
                <a:blip r:embed="rId3"/>
                <a:stretch>
                  <a:fillRect l="-1086" t="-2235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32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1353800" cy="453426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Solution:</a:t>
                </a:r>
              </a:p>
              <a:p>
                <a:pPr marL="1428750" lvl="2" indent="-514350" algn="just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64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PH" dirty="0"/>
                      <m:t> 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PH" dirty="0"/>
                  <a:t> </a:t>
                </a:r>
                <a:r>
                  <a:rPr lang="en-US" dirty="0"/>
                  <a:t>64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16+4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/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16+4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)		Factor out 4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1353800" cy="4534266"/>
              </a:xfrm>
              <a:blipFill>
                <a:blip r:embed="rId3"/>
                <a:stretch>
                  <a:fillRect l="-1006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50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E196FF-EC4F-9243-8C25-3826CD032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21119"/>
                <a:ext cx="10515600" cy="36421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If x and y are real numbers, variables, or algebraic expressions, then,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r>
                  <a:rPr lang="en-PH" dirty="0"/>
                  <a:t>Factoring Sum of Two Cubes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= (x + y)(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– </a:t>
                </a:r>
                <a:r>
                  <a:rPr lang="en-PH" dirty="0" err="1">
                    <a:latin typeface="Cambria Math" panose="02040503050406030204" pitchFamily="18" charset="0"/>
                  </a:rPr>
                  <a:t>xy</a:t>
                </a:r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)</a:t>
                </a:r>
              </a:p>
              <a:p>
                <a:r>
                  <a:rPr lang="en-PH" dirty="0"/>
                  <a:t>Factoring Difference of Two Cubes 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= (x – y)(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:r>
                  <a:rPr lang="en-PH" dirty="0" err="1">
                    <a:latin typeface="Cambria Math" panose="02040503050406030204" pitchFamily="18" charset="0"/>
                  </a:rPr>
                  <a:t>xy</a:t>
                </a:r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E196FF-EC4F-9243-8C25-3826CD032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21119"/>
                <a:ext cx="10515600" cy="3642114"/>
              </a:xfrm>
              <a:blipFill>
                <a:blip r:embed="rId3"/>
                <a:stretch>
                  <a:fillRect l="-1086" t="-2778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1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E196FF-EC4F-9243-8C25-3826CD032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21119"/>
                <a:ext cx="10515600" cy="36421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	If we think of the sum of two cubes as the cube of the first term (x) plus the cube of the last term (y), we have the formula: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= (x + y)(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– </a:t>
                </a:r>
                <a:r>
                  <a:rPr lang="en-PH" dirty="0" err="1">
                    <a:latin typeface="Cambria Math" panose="02040503050406030204" pitchFamily="18" charset="0"/>
                  </a:rPr>
                  <a:t>xy</a:t>
                </a:r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E196FF-EC4F-9243-8C25-3826CD032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21119"/>
                <a:ext cx="10515600" cy="3642114"/>
              </a:xfrm>
              <a:blipFill>
                <a:blip r:embed="rId3"/>
                <a:stretch>
                  <a:fillRect l="-1086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68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PH" dirty="0"/>
                  <a:t>	That is, to factor the cube of the first term plus the cube of the last term, we multiply the sum of the first and the last terms by: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r>
                  <a:rPr lang="en-PH" dirty="0"/>
                  <a:t>the square of the first term;</a:t>
                </a:r>
              </a:p>
              <a:p>
                <a:r>
                  <a:rPr lang="en-PH" dirty="0"/>
                  <a:t>minus the product of the first and last terms; and</a:t>
                </a:r>
              </a:p>
              <a:p>
                <a:r>
                  <a:rPr lang="en-PH" dirty="0"/>
                  <a:t>plus the square of the last term.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PH" b="1" dirty="0"/>
                  <a:t>Note</a:t>
                </a:r>
                <a:r>
                  <a:rPr lang="en-PH" dirty="0"/>
                  <a:t>: An expression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PH" dirty="0"/>
                  <a:t> is also a perfect cube because it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83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Factor each completely.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1428750" lvl="2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+64</m:t>
                    </m:r>
                  </m:oMath>
                </a14:m>
                <a:r>
                  <a:rPr lang="en-US" dirty="0"/>
                  <a:t>				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94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2235"/>
                <a:ext cx="10515600" cy="4922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Factor each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		a.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	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+64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, we have the sum of two cubes and can be factored as: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+4)(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·4+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𝟒𝐚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Check: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P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sSup>
                        <m:sSupPr>
                          <m:ctrlPr>
                            <a:rPr lang="en-P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+16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+64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        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= 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2235"/>
                <a:ext cx="10515600" cy="4922715"/>
              </a:xfrm>
              <a:blipFill>
                <a:blip r:embed="rId3"/>
                <a:stretch>
                  <a:fillRect l="-1086" t="-2062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44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2235"/>
                <a:ext cx="10515600" cy="492271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Factor each completely.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		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𝟖𝐛</m:t>
                        </m:r>
                      </m:e>
                      <m:sup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𝟐𝟕𝐜</m:t>
                        </m:r>
                      </m:e>
                      <m:sup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can be written as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we have the sum of two cubes and can be factored as: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/>
                  <a:t>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	   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bc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CFE2E0-FAE8-4E4D-8C2D-E3F84AD17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2235"/>
                <a:ext cx="10515600" cy="4922715"/>
              </a:xfrm>
              <a:blipFill>
                <a:blip r:embed="rId3"/>
                <a:stretch>
                  <a:fillRect l="-1086" t="-206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2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673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If we think of the difference of two cube of the first item (x) minus the cube of the term (y), we have the formula:</a:t>
                </a:r>
              </a:p>
              <a:p>
                <a:pPr marL="0" indent="0">
                  <a:buNone/>
                </a:pPr>
                <a:r>
                  <a:rPr lang="en-PH" dirty="0"/>
                  <a:t>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= (x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y)(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:r>
                  <a:rPr lang="en-PH" dirty="0" err="1">
                    <a:latin typeface="Cambria Math" panose="02040503050406030204" pitchFamily="18" charset="0"/>
                  </a:rPr>
                  <a:t>xy</a:t>
                </a:r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F01939-7C9E-F44D-AE3F-0D20B5AA1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67344"/>
              </a:xfrm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2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the Sum and Difference of Two Cubes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01939-7C9E-F44D-AE3F-0D20B5AA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7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/>
              <a:t>	This indicates that to factor the cube of the first term minus the cube of the last term, we multiply the difference between the first and the last terms by:</a:t>
            </a:r>
          </a:p>
          <a:p>
            <a:pPr marL="0" indent="0" algn="just">
              <a:buNone/>
            </a:pPr>
            <a:endParaRPr lang="en-PH" dirty="0"/>
          </a:p>
          <a:p>
            <a:pPr algn="just"/>
            <a:r>
              <a:rPr lang="en-PH" dirty="0"/>
              <a:t>the square of the first term;</a:t>
            </a:r>
          </a:p>
          <a:p>
            <a:pPr algn="just"/>
            <a:r>
              <a:rPr lang="en-PH" dirty="0"/>
              <a:t>plus the product of the first and last terms; and</a:t>
            </a:r>
          </a:p>
          <a:p>
            <a:pPr algn="just"/>
            <a:r>
              <a:rPr lang="en-PH" dirty="0"/>
              <a:t>plus the square of the last term.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191</Words>
  <Application>Microsoft Macintosh PowerPoint</Application>
  <PresentationFormat>Widescreen</PresentationFormat>
  <Paragraphs>93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Factoring the Sum and Difference of Two Cubes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486</cp:revision>
  <cp:lastPrinted>2023-03-16T03:23:03Z</cp:lastPrinted>
  <dcterms:created xsi:type="dcterms:W3CDTF">2019-04-16T02:10:14Z</dcterms:created>
  <dcterms:modified xsi:type="dcterms:W3CDTF">2023-04-25T02:14:52Z</dcterms:modified>
</cp:coreProperties>
</file>