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7" r:id="rId5"/>
    <p:sldId id="279" r:id="rId6"/>
    <p:sldId id="281" r:id="rId7"/>
    <p:sldId id="280" r:id="rId8"/>
    <p:sldId id="282" r:id="rId9"/>
    <p:sldId id="283" r:id="rId10"/>
    <p:sldId id="284" r:id="rId11"/>
    <p:sldId id="28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/>
    <p:restoredTop sz="93053"/>
  </p:normalViewPr>
  <p:slideViewPr>
    <p:cSldViewPr snapToGrid="0" snapToObjects="1">
      <p:cViewPr varScale="1">
        <p:scale>
          <a:sx n="74" d="100"/>
          <a:sy n="74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6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668254" y="2663399"/>
            <a:ext cx="665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Operations Involving Rational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12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4124F6-30F2-7A47-AC72-816CAA6E8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/>
                  <a:t> are rational numbers, then: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	Addition:</a:t>
                </a:r>
                <a:r>
                  <a:rPr lang="en-US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	Subtraction:</a:t>
                </a:r>
                <a:r>
                  <a:rPr lang="en-US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	Multiplication: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	Division:	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4124F6-30F2-7A47-AC72-816CAA6E8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ADDITION AND SUBTRACTION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Find the value of each item.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a.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		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		      c.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P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PH" dirty="0">
                    <a:effectLst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P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PH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  <a:blipFill>
                <a:blip r:embed="rId3"/>
                <a:stretch>
                  <a:fillRect l="-102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17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ADDITION AND SUBTRACTION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Find the value of each item.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		</a:t>
                </a:r>
                <a:r>
                  <a:rPr lang="en-US" b="1" dirty="0"/>
                  <a:t>a.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To add like fractions, add the numerators and write the sum over the denominator.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5+7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  <a:blipFill>
                <a:blip r:embed="rId3"/>
                <a:stretch>
                  <a:fillRect l="-1022" t="-2632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59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ADDITION AND SUBTRACTION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Find the value of each item.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		</a:t>
                </a:r>
                <a:r>
                  <a:rPr lang="en-US" b="1" dirty="0"/>
                  <a:t>b.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  <a:blipFill>
                <a:blip r:embed="rId3"/>
                <a:stretch>
                  <a:fillRect l="-102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ADDITION AND SUBTRACTION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Find the value of each item.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  <a:r>
                  <a:rPr lang="en-US" dirty="0"/>
                  <a:t>		</a:t>
                </a:r>
                <a:r>
                  <a:rPr lang="en-US" b="1" dirty="0"/>
                  <a:t> c.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PH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PH" b="1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PH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PH" b="1" dirty="0"/>
                  <a:t> 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0" indent="0">
                  <a:buNone/>
                </a:pPr>
                <a:r>
                  <a:rPr lang="en-PH" dirty="0"/>
                  <a:t>		LCM of 8, 4 and 3 = </a:t>
                </a:r>
                <a:r>
                  <a:rPr lang="en-PH" b="1" dirty="0"/>
                  <a:t>24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PH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dirty="0"/>
                  <a:t>				</a:t>
                </a:r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667250"/>
              </a:xfrm>
              <a:blipFill>
                <a:blip r:embed="rId3"/>
                <a:stretch>
                  <a:fillRect l="-1022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5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MULTIPLICATION AND DIVISION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Perform the indicated operations.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a.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×4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			b.  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  <a:blipFill>
                <a:blip r:embed="rId3"/>
                <a:stretch>
                  <a:fillRect l="-102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19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MULTIPLICATION AND DIVISION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Perform the indicated operations.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		</a:t>
                </a:r>
                <a:r>
                  <a:rPr lang="en-US" dirty="0"/>
                  <a:t>a.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×4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9770" cy="4351338"/>
              </a:xfrm>
              <a:blipFill>
                <a:blip r:embed="rId3"/>
                <a:stretch>
                  <a:fillRect l="-102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B696D6-9BFA-AC41-B272-975DC6D78D94}"/>
                  </a:ext>
                </a:extLst>
              </p:cNvPr>
              <p:cNvSpPr txBox="1"/>
              <p:nvPr/>
            </p:nvSpPr>
            <p:spPr>
              <a:xfrm>
                <a:off x="6256308" y="2524196"/>
                <a:ext cx="2571666" cy="3787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−24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B696D6-9BFA-AC41-B272-975DC6D78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308" y="2524196"/>
                <a:ext cx="2571666" cy="3787704"/>
              </a:xfrm>
              <a:prstGeom prst="rect">
                <a:avLst/>
              </a:prstGeom>
              <a:blipFill>
                <a:blip r:embed="rId4"/>
                <a:stretch>
                  <a:fillRect l="-5911" r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2ACC7-A58C-7D47-A08D-BFC9A69C7C17}"/>
              </a:ext>
            </a:extLst>
          </p:cNvPr>
          <p:cNvCxnSpPr>
            <a:cxnSpLocks/>
          </p:cNvCxnSpPr>
          <p:nvPr/>
        </p:nvCxnSpPr>
        <p:spPr>
          <a:xfrm flipH="1">
            <a:off x="6728603" y="4333107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18C780-AE94-F241-9B0D-7C3F235E4BC3}"/>
              </a:ext>
            </a:extLst>
          </p:cNvPr>
          <p:cNvCxnSpPr>
            <a:cxnSpLocks/>
          </p:cNvCxnSpPr>
          <p:nvPr/>
        </p:nvCxnSpPr>
        <p:spPr>
          <a:xfrm flipH="1">
            <a:off x="6892505" y="3920582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F0DACA-452E-A94E-9EFF-56E70D208C79}"/>
              </a:ext>
            </a:extLst>
          </p:cNvPr>
          <p:cNvCxnSpPr>
            <a:cxnSpLocks/>
          </p:cNvCxnSpPr>
          <p:nvPr/>
        </p:nvCxnSpPr>
        <p:spPr>
          <a:xfrm flipH="1">
            <a:off x="7542141" y="3909061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84BD-D6FE-E449-BBD6-D9AD6BE1AA8B}"/>
              </a:ext>
            </a:extLst>
          </p:cNvPr>
          <p:cNvCxnSpPr>
            <a:cxnSpLocks/>
          </p:cNvCxnSpPr>
          <p:nvPr/>
        </p:nvCxnSpPr>
        <p:spPr>
          <a:xfrm flipH="1">
            <a:off x="7556517" y="4320256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6C0931-F543-A04D-A952-AAAD47140D29}"/>
              </a:ext>
            </a:extLst>
          </p:cNvPr>
          <p:cNvSpPr txBox="1"/>
          <p:nvPr/>
        </p:nvSpPr>
        <p:spPr>
          <a:xfrm>
            <a:off x="6855603" y="3551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7696F-06E6-3A4B-B7B9-369711A27B39}"/>
              </a:ext>
            </a:extLst>
          </p:cNvPr>
          <p:cNvSpPr txBox="1"/>
          <p:nvPr/>
        </p:nvSpPr>
        <p:spPr>
          <a:xfrm>
            <a:off x="7616184" y="3567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F87BB-6A01-DE46-B6BE-9388FB80137E}"/>
              </a:ext>
            </a:extLst>
          </p:cNvPr>
          <p:cNvSpPr txBox="1"/>
          <p:nvPr/>
        </p:nvSpPr>
        <p:spPr>
          <a:xfrm>
            <a:off x="6802885" y="45241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624D91-5F6A-EB40-B019-063F337C81FC}"/>
              </a:ext>
            </a:extLst>
          </p:cNvPr>
          <p:cNvSpPr txBox="1"/>
          <p:nvPr/>
        </p:nvSpPr>
        <p:spPr>
          <a:xfrm>
            <a:off x="7565623" y="45543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D0417-662A-A44D-9058-1D71BABFF6AD}"/>
              </a:ext>
            </a:extLst>
          </p:cNvPr>
          <p:cNvSpPr txBox="1"/>
          <p:nvPr/>
        </p:nvSpPr>
        <p:spPr>
          <a:xfrm>
            <a:off x="8845227" y="2753389"/>
            <a:ext cx="3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to improper fractions.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C413AA-CFB7-3D40-8AAB-9CC769B9CBD7}"/>
              </a:ext>
            </a:extLst>
          </p:cNvPr>
          <p:cNvSpPr txBox="1"/>
          <p:nvPr/>
        </p:nvSpPr>
        <p:spPr>
          <a:xfrm>
            <a:off x="8845227" y="3751799"/>
            <a:ext cx="3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Divide by common factor.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E9B9AD-2ABD-0B40-AF8B-57F30626A695}"/>
              </a:ext>
            </a:extLst>
          </p:cNvPr>
          <p:cNvSpPr txBox="1"/>
          <p:nvPr/>
        </p:nvSpPr>
        <p:spPr>
          <a:xfrm>
            <a:off x="8886783" y="5053234"/>
            <a:ext cx="306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Multiply.</a:t>
            </a:r>
          </a:p>
        </p:txBody>
      </p:sp>
    </p:spTree>
    <p:extLst>
      <p:ext uri="{BB962C8B-B14F-4D97-AF65-F5344CB8AC3E}">
        <p14:creationId xmlns:p14="http://schemas.microsoft.com/office/powerpoint/2010/main" val="189086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6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Operations Involving 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8717"/>
                <a:ext cx="11169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MULTIPLICATION AND DIVISION OF RATIONAL NUMBERS</a:t>
                </a:r>
              </a:p>
              <a:p>
                <a:pPr marL="0" indent="0">
                  <a:buNone/>
                </a:pPr>
                <a:r>
                  <a:rPr lang="en-US" dirty="0"/>
                  <a:t>Perform the indicated operations.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		</a:t>
                </a:r>
                <a:r>
                  <a:rPr lang="en-US" dirty="0"/>
                  <a:t>b.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A06C8E-1F0B-1447-B4EE-CE5A786C4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8717"/>
                <a:ext cx="11169770" cy="4351338"/>
              </a:xfrm>
              <a:blipFill>
                <a:blip r:embed="rId3"/>
                <a:stretch>
                  <a:fillRect l="-102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B696D6-9BFA-AC41-B272-975DC6D78D94}"/>
                  </a:ext>
                </a:extLst>
              </p:cNvPr>
              <p:cNvSpPr txBox="1"/>
              <p:nvPr/>
            </p:nvSpPr>
            <p:spPr>
              <a:xfrm>
                <a:off x="6423085" y="1952042"/>
                <a:ext cx="1909562" cy="4905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=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B696D6-9BFA-AC41-B272-975DC6D78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85" y="1952042"/>
                <a:ext cx="1909562" cy="4905958"/>
              </a:xfrm>
              <a:prstGeom prst="rect">
                <a:avLst/>
              </a:prstGeom>
              <a:blipFill>
                <a:blip r:embed="rId4"/>
                <a:stretch>
                  <a:fillRect l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2ACC7-A58C-7D47-A08D-BFC9A69C7C17}"/>
              </a:ext>
            </a:extLst>
          </p:cNvPr>
          <p:cNvCxnSpPr>
            <a:cxnSpLocks/>
          </p:cNvCxnSpPr>
          <p:nvPr/>
        </p:nvCxnSpPr>
        <p:spPr>
          <a:xfrm flipH="1">
            <a:off x="7257689" y="3760953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18C780-AE94-F241-9B0D-7C3F235E4BC3}"/>
              </a:ext>
            </a:extLst>
          </p:cNvPr>
          <p:cNvCxnSpPr>
            <a:cxnSpLocks/>
          </p:cNvCxnSpPr>
          <p:nvPr/>
        </p:nvCxnSpPr>
        <p:spPr>
          <a:xfrm flipH="1">
            <a:off x="7180053" y="3365681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F0DACA-452E-A94E-9EFF-56E70D208C79}"/>
              </a:ext>
            </a:extLst>
          </p:cNvPr>
          <p:cNvCxnSpPr>
            <a:cxnSpLocks/>
          </p:cNvCxnSpPr>
          <p:nvPr/>
        </p:nvCxnSpPr>
        <p:spPr>
          <a:xfrm flipH="1">
            <a:off x="7846942" y="3354160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84BD-D6FE-E449-BBD6-D9AD6BE1AA8B}"/>
              </a:ext>
            </a:extLst>
          </p:cNvPr>
          <p:cNvCxnSpPr>
            <a:cxnSpLocks/>
          </p:cNvCxnSpPr>
          <p:nvPr/>
        </p:nvCxnSpPr>
        <p:spPr>
          <a:xfrm flipH="1">
            <a:off x="7861318" y="3799861"/>
            <a:ext cx="362310" cy="20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6C0931-F543-A04D-A952-AAAD47140D29}"/>
              </a:ext>
            </a:extLst>
          </p:cNvPr>
          <p:cNvSpPr txBox="1"/>
          <p:nvPr/>
        </p:nvSpPr>
        <p:spPr>
          <a:xfrm>
            <a:off x="7229415" y="3013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7696F-06E6-3A4B-B7B9-369711A27B39}"/>
              </a:ext>
            </a:extLst>
          </p:cNvPr>
          <p:cNvSpPr txBox="1"/>
          <p:nvPr/>
        </p:nvSpPr>
        <p:spPr>
          <a:xfrm>
            <a:off x="7920985" y="3012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F87BB-6A01-DE46-B6BE-9388FB80137E}"/>
              </a:ext>
            </a:extLst>
          </p:cNvPr>
          <p:cNvSpPr txBox="1"/>
          <p:nvPr/>
        </p:nvSpPr>
        <p:spPr>
          <a:xfrm>
            <a:off x="7193951" y="3951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624D91-5F6A-EB40-B019-063F337C81FC}"/>
              </a:ext>
            </a:extLst>
          </p:cNvPr>
          <p:cNvSpPr txBox="1"/>
          <p:nvPr/>
        </p:nvSpPr>
        <p:spPr>
          <a:xfrm>
            <a:off x="7872600" y="3981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D0417-662A-A44D-9058-1D71BABFF6AD}"/>
              </a:ext>
            </a:extLst>
          </p:cNvPr>
          <p:cNvSpPr txBox="1"/>
          <p:nvPr/>
        </p:nvSpPr>
        <p:spPr>
          <a:xfrm>
            <a:off x="8651948" y="2318781"/>
            <a:ext cx="3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to improper fractions.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C413AA-CFB7-3D40-8AAB-9CC769B9CBD7}"/>
              </a:ext>
            </a:extLst>
          </p:cNvPr>
          <p:cNvSpPr txBox="1"/>
          <p:nvPr/>
        </p:nvSpPr>
        <p:spPr>
          <a:xfrm>
            <a:off x="8651948" y="3317191"/>
            <a:ext cx="306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Divide by common factor.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E9B9AD-2ABD-0B40-AF8B-57F30626A695}"/>
              </a:ext>
            </a:extLst>
          </p:cNvPr>
          <p:cNvSpPr txBox="1"/>
          <p:nvPr/>
        </p:nvSpPr>
        <p:spPr>
          <a:xfrm>
            <a:off x="8693504" y="4618626"/>
            <a:ext cx="306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Simplify.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9D1464-BF0A-2E47-89BC-972C3486CBB8}"/>
              </a:ext>
            </a:extLst>
          </p:cNvPr>
          <p:cNvSpPr txBox="1"/>
          <p:nvPr/>
        </p:nvSpPr>
        <p:spPr>
          <a:xfrm>
            <a:off x="8693503" y="5477956"/>
            <a:ext cx="3498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to mixed number.</a:t>
            </a:r>
          </a:p>
        </p:txBody>
      </p:sp>
    </p:spTree>
    <p:extLst>
      <p:ext uri="{BB962C8B-B14F-4D97-AF65-F5344CB8AC3E}">
        <p14:creationId xmlns:p14="http://schemas.microsoft.com/office/powerpoint/2010/main" val="202556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216</Words>
  <Application>Microsoft Macintosh PowerPoint</Application>
  <PresentationFormat>Widescreen</PresentationFormat>
  <Paragraphs>78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Operations Involving Rational Numbers</vt:lpstr>
      <vt:lpstr>Operations Involving Rational Numbers</vt:lpstr>
      <vt:lpstr>Operations Involving Rational Numbers</vt:lpstr>
      <vt:lpstr>Operations Involving Rational Numbers</vt:lpstr>
      <vt:lpstr>Operations Involving Rational Numbers</vt:lpstr>
      <vt:lpstr>Operations Involving Rational Numbers</vt:lpstr>
      <vt:lpstr>Operations Involving Rational Numbers</vt:lpstr>
      <vt:lpstr>Operations Involving Rational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349</cp:revision>
  <cp:lastPrinted>2023-03-16T03:23:03Z</cp:lastPrinted>
  <dcterms:created xsi:type="dcterms:W3CDTF">2019-04-16T02:10:14Z</dcterms:created>
  <dcterms:modified xsi:type="dcterms:W3CDTF">2023-04-17T08:29:00Z</dcterms:modified>
</cp:coreProperties>
</file>