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27.png" ContentType="image/png"/>
  <Override PartName="/ppt/media/image25.png" ContentType="image/png"/>
  <Override PartName="/ppt/media/image19.png" ContentType="image/png"/>
  <Override PartName="/ppt/media/image26.png" ContentType="image/png"/>
  <Override PartName="/ppt/media/image28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Relationship of Decimals, Fractions, and Percents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1518840" y="1533960"/>
            <a:ext cx="15041160" cy="548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figure on the right.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how many equal parts has the whole been divided?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What part of the shape is shaded? How do you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represent this as a percent?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What part of the whole is unshaded? What percent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of the whole is this?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These questions will be answered as you go about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succeeding lesson. Have Fun!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8480520" y="1440000"/>
            <a:ext cx="6099480" cy="64785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6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Box 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9" name="TextBox 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0" name="TextBox 5"/>
          <p:cNvSpPr/>
          <p:nvPr/>
        </p:nvSpPr>
        <p:spPr>
          <a:xfrm>
            <a:off x="258840" y="180000"/>
            <a:ext cx="1576116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percent is a ratio that compares a number to 100. The word “percent” is from the Latin phrase </a:t>
            </a:r>
            <a:r>
              <a:rPr b="0" i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per centum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It means “per hundred” or “out of 100.” The symbol used for percent is %.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 can also use a part-whole model to represent percent. In this model, the whole is taken as the base (100%). When a whole is divided into 100 equal parts, then each part is  1/100 of the whole or 1% of the whole. Look at the models for 1%, 10%, and 100%.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Each big square consists of 100 equal parts. Count the shaded squares in each model to get their percent forms.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For example, the model for 10% shows that 10 parts are shaded out of 100 parts.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900000" y="4140000"/>
            <a:ext cx="4609080" cy="4450320"/>
          </a:xfrm>
          <a:prstGeom prst="rect">
            <a:avLst/>
          </a:prstGeom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4"/>
          <a:stretch/>
        </p:blipFill>
        <p:spPr>
          <a:xfrm>
            <a:off x="5760000" y="4212000"/>
            <a:ext cx="4455000" cy="440964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5"/>
          <a:stretch/>
        </p:blipFill>
        <p:spPr>
          <a:xfrm>
            <a:off x="10692000" y="4164120"/>
            <a:ext cx="4338000" cy="47998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9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66" name="Freeform 10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" name="Freeform 11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TextBox 10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9" name="TextBox 11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0" name="TextBox 12"/>
          <p:cNvSpPr/>
          <p:nvPr/>
        </p:nvSpPr>
        <p:spPr>
          <a:xfrm>
            <a:off x="258840" y="180000"/>
            <a:ext cx="1576116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 can also use regional models and other shapes to show 25%. Remember that 25% is equivalent to the decimal fraction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25/100 or ¼.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Thus, the shaded parts in the following models represent 25%. How do you find the percent form for the unshaded parts of each model?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340000" y="2340000"/>
            <a:ext cx="4500000" cy="4020840"/>
          </a:xfrm>
          <a:prstGeom prst="rect">
            <a:avLst/>
          </a:prstGeom>
          <a:ln w="0">
            <a:noFill/>
          </a:ln>
        </p:spPr>
      </p:pic>
      <p:pic>
        <p:nvPicPr>
          <p:cNvPr id="72" name="" descr=""/>
          <p:cNvPicPr/>
          <p:nvPr/>
        </p:nvPicPr>
        <p:blipFill>
          <a:blip r:embed="rId4"/>
          <a:stretch/>
        </p:blipFill>
        <p:spPr>
          <a:xfrm>
            <a:off x="7057080" y="2525760"/>
            <a:ext cx="7162920" cy="3414240"/>
          </a:xfrm>
          <a:prstGeom prst="rect">
            <a:avLst/>
          </a:prstGeom>
          <a:ln w="0">
            <a:noFill/>
          </a:ln>
        </p:spPr>
      </p:pic>
      <p:sp>
        <p:nvSpPr>
          <p:cNvPr id="73" name="TextBox 13"/>
          <p:cNvSpPr/>
          <p:nvPr/>
        </p:nvSpPr>
        <p:spPr>
          <a:xfrm>
            <a:off x="9360000" y="5760000"/>
            <a:ext cx="2981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1/ 4 or 0.25 or 25%</a:t>
            </a:r>
            <a:endParaRPr b="1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6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7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TextBox 6"/>
          <p:cNvSpPr/>
          <p:nvPr/>
        </p:nvSpPr>
        <p:spPr>
          <a:xfrm>
            <a:off x="1028880" y="101916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KEY TAKEAWAYS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79" name="TextBox 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0" name="TextBox 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1" name="TextBox 1"/>
          <p:cNvSpPr/>
          <p:nvPr/>
        </p:nvSpPr>
        <p:spPr>
          <a:xfrm>
            <a:off x="978120" y="1605240"/>
            <a:ext cx="1504116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percent is a ratio that compares a number to 100. It means “per hundred” or “out of 100.” The symbol for percent is %.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symbol % replaces the phrase “per hundred” in a ratio and the denominator 100 or hundredths in a fraction.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 can visualize decimals, fractions, and percents using 100’s grid, bar, number line, or part-whole models.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3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4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87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8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9" name="TextBox 2"/>
          <p:cNvSpPr/>
          <p:nvPr/>
        </p:nvSpPr>
        <p:spPr>
          <a:xfrm>
            <a:off x="618480" y="982440"/>
            <a:ext cx="15041160" cy="59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the following questions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How many parts will you shade in a square consisting of 100 equal parts to show 35%?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What is the percent form of the shaded part in the given figure below?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 can also use bar models to show fractions and percent. Look at the shaded regions in the given pictures. Figure A is divided into 5 equal parts. Three parts of Figure A are shaded. Thus, the shaded parts of Figure A show 3/5 or 60%.  Can you give the percent form for the shaded part in Figure B?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Figure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Figure B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1039680" y="6984000"/>
            <a:ext cx="5260320" cy="77472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9345600" y="7047720"/>
            <a:ext cx="5342400" cy="76428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5"/>
          <a:stretch/>
        </p:blipFill>
        <p:spPr>
          <a:xfrm>
            <a:off x="3975840" y="3079080"/>
            <a:ext cx="4520160" cy="1456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"/>
          <p:cNvGrpSpPr/>
          <p:nvPr/>
        </p:nvGrpSpPr>
        <p:grpSpPr>
          <a:xfrm>
            <a:off x="15566040" y="1964520"/>
            <a:ext cx="2613960" cy="1275480"/>
            <a:chOff x="15566040" y="1964520"/>
            <a:chExt cx="2613960" cy="1275480"/>
          </a:xfrm>
        </p:grpSpPr>
        <p:sp>
          <p:nvSpPr>
            <p:cNvPr id="94" name="Freeform 15"/>
            <p:cNvSpPr/>
            <p:nvPr/>
          </p:nvSpPr>
          <p:spPr>
            <a:xfrm>
              <a:off x="15566040" y="1964520"/>
              <a:ext cx="2613960" cy="12754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Freeform 1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7" name="Freeform 1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" name="Freeform 14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Box 14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0" name="TextBox 15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1" name="TextBox 16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2" name="TextBox 17"/>
          <p:cNvSpPr/>
          <p:nvPr/>
        </p:nvSpPr>
        <p:spPr>
          <a:xfrm>
            <a:off x="618480" y="982440"/>
            <a:ext cx="15041160" cy="59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the following questions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How many parts will you shade in a square consisting of 100 equal parts to show 35%?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What is the percent form of the shaded part in the given figure below?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 can also use bar models to show fractions and percent. Look at the shaded regions in the given pictures. Figure A is divided into 5 equal parts. Three parts of Figure A are shaded. Thus, the shaded parts of Figure A show 3/5 or 60%.  Can you give the percent form for the shaded part in Figure B?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Figure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Figure B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3"/>
          <a:stretch/>
        </p:blipFill>
        <p:spPr>
          <a:xfrm>
            <a:off x="1039680" y="6984000"/>
            <a:ext cx="5260320" cy="77472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4"/>
          <a:stretch/>
        </p:blipFill>
        <p:spPr>
          <a:xfrm>
            <a:off x="9345600" y="7047720"/>
            <a:ext cx="5342400" cy="76428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5"/>
          <a:stretch/>
        </p:blipFill>
        <p:spPr>
          <a:xfrm>
            <a:off x="3975840" y="3079080"/>
            <a:ext cx="4520160" cy="1456920"/>
          </a:xfrm>
          <a:prstGeom prst="rect">
            <a:avLst/>
          </a:prstGeom>
          <a:ln w="0">
            <a:noFill/>
          </a:ln>
        </p:spPr>
      </p:pic>
      <p:sp>
        <p:nvSpPr>
          <p:cNvPr id="106" name="TextBox 18"/>
          <p:cNvSpPr/>
          <p:nvPr/>
        </p:nvSpPr>
        <p:spPr>
          <a:xfrm>
            <a:off x="15840000" y="1800000"/>
            <a:ext cx="2340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Lato"/>
                <a:ea typeface="DejaVu Sans"/>
              </a:rPr>
              <a:t>ANSWERS</a:t>
            </a:r>
            <a:endParaRPr b="1" lang="en-PH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Lato"/>
                <a:ea typeface="DejaVu Sans"/>
              </a:rPr>
              <a:t>1. 35 </a:t>
            </a:r>
            <a:endParaRPr b="1" lang="en-PH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Lato"/>
                <a:ea typeface="DejaVu Sans"/>
              </a:rPr>
              <a:t>2. 80%</a:t>
            </a:r>
            <a:endParaRPr b="1" lang="en-PH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2023-06-29T10:45:13Z</dcterms:created>
  <dc:creator/>
  <dc:description/>
  <dc:identifier>DAFl9Zu4QXU</dc:identifier>
  <dc:language>en-PH</dc:language>
  <cp:lastModifiedBy/>
  <dcterms:modified xsi:type="dcterms:W3CDTF">2023-06-29T11:33:16Z</dcterms:modified>
  <cp:revision>4</cp:revision>
  <dc:subject/>
  <dc:title>PPT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