
<file path=[Content_Types].xml><?xml version="1.0" encoding="utf-8"?>
<Types xmlns="http://schemas.openxmlformats.org/package/2006/content-types">
  <Default Extension="xml" ContentType="application/xml"/>
  <Default Extension="rels" ContentType="application/vnd.openxmlformats-package.relationships+xml"/>
  <Default Extension="png" ContentType="image/png"/>
  <Default Extension="jpeg" ContentType="image/jpeg"/>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_rels/.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_rels/slideMaster3.xml.rels" ContentType="application/vnd.openxmlformats-package.relationships+xml"/>
  <Override PartName="/ppt/slideMasters/_rels/slideMaster1.xml.rels" ContentType="application/vnd.openxmlformats-package.relationships+xml"/>
  <Override PartName="/ppt/slideMasters/_rels/slideMaster2.xml.rels" ContentType="application/vnd.openxmlformats-package.relationships+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_rels/presentation.xml.rels" ContentType="application/vnd.openxmlformats-package.relationships+xml"/>
  <Override PartName="/ppt/media/image1.png" ContentType="image/png"/>
  <Override PartName="/ppt/media/image2.png" ContentType="image/png"/>
  <Override PartName="/ppt/media/image3.png" ContentType="image/png"/>
  <Override PartName="/ppt/media/image4.png" ContentType="image/png"/>
  <Override PartName="/ppt/media/image5.png" ContentType="image/png"/>
  <Override PartName="/ppt/presProps.xml" ContentType="application/vnd.openxmlformats-officedocument.presentationml.presProps+xml"/>
  <Override PartName="/ppt/slideLayouts/slideLayout19.xml" ContentType="application/vnd.openxmlformats-officedocument.presentationml.slideLayout+xml"/>
  <Override PartName="/ppt/slideLayouts/slideLayout8.xml" ContentType="application/vnd.openxmlformats-officedocument.presentationml.slideLayout+xml"/>
  <Override PartName="/ppt/slideLayouts/slideLayout17.xml" ContentType="application/vnd.openxmlformats-officedocument.presentationml.slideLayout+xml"/>
  <Override PartName="/ppt/slideLayouts/slideLayout20.xml" ContentType="application/vnd.openxmlformats-officedocument.presentationml.slideLayout+xml"/>
  <Override PartName="/ppt/slideLayouts/slideLayout9.xml" ContentType="application/vnd.openxmlformats-officedocument.presentationml.slideLayout+xml"/>
  <Override PartName="/ppt/slideLayouts/slideLayout18.xml" ContentType="application/vnd.openxmlformats-officedocument.presentationml.slideLayout+xml"/>
  <Override PartName="/ppt/slideLayouts/slideLayout21.xml" ContentType="application/vnd.openxmlformats-officedocument.presentationml.slideLayout+xml"/>
  <Override PartName="/ppt/slideLayouts/slideLayout10.xml" ContentType="application/vnd.openxmlformats-officedocument.presentationml.slideLayout+xml"/>
  <Override PartName="/ppt/slideLayouts/slideLayout1.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1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13.xml" ContentType="application/vnd.openxmlformats-officedocument.presentationml.slideLayout+xml"/>
  <Override PartName="/ppt/slideLayouts/_rels/slideLayout34.xml.rels" ContentType="application/vnd.openxmlformats-package.relationships+xml"/>
  <Override PartName="/ppt/slideLayouts/_rels/slideLayout33.xml.rels" ContentType="application/vnd.openxmlformats-package.relationships+xml"/>
  <Override PartName="/ppt/slideLayouts/_rels/slideLayout9.xml.rels" ContentType="application/vnd.openxmlformats-package.relationships+xml"/>
  <Override PartName="/ppt/slideLayouts/_rels/slideLayout32.xml.rels" ContentType="application/vnd.openxmlformats-package.relationships+xml"/>
  <Override PartName="/ppt/slideLayouts/_rels/slideLayout21.xml.rels" ContentType="application/vnd.openxmlformats-package.relationships+xml"/>
  <Override PartName="/ppt/slideLayouts/_rels/slideLayout24.xml.rels" ContentType="application/vnd.openxmlformats-package.relationships+xml"/>
  <Override PartName="/ppt/slideLayouts/_rels/slideLayout16.xml.rels" ContentType="application/vnd.openxmlformats-package.relationships+xml"/>
  <Override PartName="/ppt/slideLayouts/_rels/slideLayout31.xml.rels" ContentType="application/vnd.openxmlformats-package.relationships+xml"/>
  <Override PartName="/ppt/slideLayouts/_rels/slideLayout20.xml.rels" ContentType="application/vnd.openxmlformats-package.relationships+xml"/>
  <Override PartName="/ppt/slideLayouts/_rels/slideLayout23.xml.rels" ContentType="application/vnd.openxmlformats-package.relationships+xml"/>
  <Override PartName="/ppt/slideLayouts/_rels/slideLayout15.xml.rels" ContentType="application/vnd.openxmlformats-package.relationships+xml"/>
  <Override PartName="/ppt/slideLayouts/_rels/slideLayout30.xml.rels" ContentType="application/vnd.openxmlformats-package.relationships+xml"/>
  <Override PartName="/ppt/slideLayouts/_rels/slideLayout29.xml.rels" ContentType="application/vnd.openxmlformats-package.relationships+xml"/>
  <Override PartName="/ppt/slideLayouts/_rels/slideLayout22.xml.rels" ContentType="application/vnd.openxmlformats-package.relationships+xml"/>
  <Override PartName="/ppt/slideLayouts/_rels/slideLayout14.xml.rels" ContentType="application/vnd.openxmlformats-package.relationships+xml"/>
  <Override PartName="/ppt/slideLayouts/_rels/slideLayout28.xml.rels" ContentType="application/vnd.openxmlformats-package.relationships+xml"/>
  <Override PartName="/ppt/slideLayouts/_rels/slideLayout36.xml.rels" ContentType="application/vnd.openxmlformats-package.relationships+xml"/>
  <Override PartName="/ppt/slideLayouts/_rels/slideLayout7.xml.rels" ContentType="application/vnd.openxmlformats-package.relationships+xml"/>
  <Override PartName="/ppt/slideLayouts/_rels/slideLayout6.xml.rels" ContentType="application/vnd.openxmlformats-package.relationships+xml"/>
  <Override PartName="/ppt/slideLayouts/_rels/slideLayout5.xml.rels" ContentType="application/vnd.openxmlformats-package.relationships+xml"/>
  <Override PartName="/ppt/slideLayouts/_rels/slideLayout4.xml.rels" ContentType="application/vnd.openxmlformats-package.relationships+xml"/>
  <Override PartName="/ppt/slideLayouts/_rels/slideLayout27.xml.rels" ContentType="application/vnd.openxmlformats-package.relationships+xml"/>
  <Override PartName="/ppt/slideLayouts/_rels/slideLayout13.xml.rels" ContentType="application/vnd.openxmlformats-package.relationships+xml"/>
  <Override PartName="/ppt/slideLayouts/_rels/slideLayout35.xml.rels" ContentType="application/vnd.openxmlformats-package.relationships+xml"/>
  <Override PartName="/ppt/slideLayouts/_rels/slideLayout3.xml.rels" ContentType="application/vnd.openxmlformats-package.relationships+xml"/>
  <Override PartName="/ppt/slideLayouts/_rels/slideLayout2.xml.rels" ContentType="application/vnd.openxmlformats-package.relationships+xml"/>
  <Override PartName="/ppt/slideLayouts/_rels/slideLayout8.xml.rels" ContentType="application/vnd.openxmlformats-package.relationships+xml"/>
  <Override PartName="/ppt/slideLayouts/_rels/slideLayout1.xml.rels" ContentType="application/vnd.openxmlformats-package.relationships+xml"/>
  <Override PartName="/ppt/slideLayouts/_rels/slideLayout12.xml.rels" ContentType="application/vnd.openxmlformats-package.relationships+xml"/>
  <Override PartName="/ppt/slideLayouts/_rels/slideLayout19.xml.rels" ContentType="application/vnd.openxmlformats-package.relationships+xml"/>
  <Override PartName="/ppt/slideLayouts/_rels/slideLayout25.xml.rels" ContentType="application/vnd.openxmlformats-package.relationships+xml"/>
  <Override PartName="/ppt/slideLayouts/_rels/slideLayout10.xml.rels" ContentType="application/vnd.openxmlformats-package.relationships+xml"/>
  <Override PartName="/ppt/slideLayouts/_rels/slideLayout17.xml.rels" ContentType="application/vnd.openxmlformats-package.relationships+xml"/>
  <Override PartName="/ppt/slideLayouts/_rels/slideLayout26.xml.rels" ContentType="application/vnd.openxmlformats-package.relationships+xml"/>
  <Override PartName="/ppt/slideLayouts/_rels/slideLayout18.xml.rels" ContentType="application/vnd.openxmlformats-package.relationships+xml"/>
  <Override PartName="/ppt/slideLayouts/_rels/slideLayout11.xml.rels" ContentType="application/vnd.openxmlformats-package.relationships+xml"/>
  <Override PartName="/ppt/slideLayouts/slideLayout5.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6.xml" ContentType="application/vnd.openxmlformats-officedocument.presentationml.slideLayout+xml"/>
  <Override PartName="/ppt/slideLayouts/slideLayout16.xml" ContentType="application/vnd.openxmlformats-officedocument.presentationml.slideLayout+xml"/>
  <Override PartName="/ppt/slideLayouts/slideLayout7.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26.xml" ContentType="application/vnd.openxmlformats-officedocument.presentationml.slideLayout+xml"/>
  <Override PartName="/ppt/slideLayouts/slideLayout32.xml" ContentType="application/vnd.openxmlformats-officedocument.presentationml.slideLayout+xml"/>
  <Override PartName="/ppt/slideLayouts/slideLayout27.xml" ContentType="application/vnd.openxmlformats-officedocument.presentationml.slideLayout+xml"/>
  <Override PartName="/ppt/slideLayouts/slideLayout33.xml" ContentType="application/vnd.openxmlformats-officedocument.presentationml.slideLayout+xml"/>
  <Override PartName="/ppt/slideLayouts/slideLayout28.xml" ContentType="application/vnd.openxmlformats-officedocument.presentationml.slideLayout+xml"/>
  <Override PartName="/ppt/slideLayouts/slideLayout34.xml" ContentType="application/vnd.openxmlformats-officedocument.presentationml.slideLayout+xml"/>
  <Override PartName="/ppt/slideLayouts/slideLayout29.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_rels/slide9.xml.rels" ContentType="application/vnd.openxmlformats-package.relationships+xml"/>
  <Override PartName="/ppt/slides/_rels/slide8.xml.rels" ContentType="application/vnd.openxmlformats-package.relationships+xml"/>
  <Override PartName="/ppt/slides/_rels/slide7.xml.rels" ContentType="application/vnd.openxmlformats-package.relationships+xml"/>
  <Override PartName="/ppt/slides/_rels/slide6.xml.rels" ContentType="application/vnd.openxmlformats-package.relationships+xml"/>
  <Override PartName="/ppt/slides/_rels/slide4.xml.rels" ContentType="application/vnd.openxmlformats-package.relationships+xml"/>
  <Override PartName="/ppt/slides/_rels/slide5.xml.rels" ContentType="application/vnd.openxmlformats-package.relationships+xml"/>
  <Override PartName="/ppt/slides/_rels/slide3.xml.rels" ContentType="application/vnd.openxmlformats-package.relationships+xml"/>
  <Override PartName="/ppt/slides/_rels/slide2.xml.rels" ContentType="application/vnd.openxmlformats-package.relationships+xml"/>
  <Override PartName="/ppt/slides/_rels/slide1.xml.rels" ContentType="application/vnd.openxmlformats-package.relationships+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Types>
</file>

<file path=_rels/.rels><?xml version="1.0" encoding="UTF-8"?>
<Relationships xmlns="http://schemas.openxmlformats.org/package/2006/relationships"><Relationship Id="rId1" Type="http://schemas.openxmlformats.org/package/2006/relationships/metadata/core-properties" Target="docProps/core.xml"/><Relationship Id="rId2" Type="http://schemas.openxmlformats.org/officeDocument/2006/relationships/extended-properties" Target="docProps/app.xml"/><Relationship Id="rId3" Type="http://schemas.openxmlformats.org/officeDocument/2006/relationships/custom-properties" Target="docProps/custom.xml"/><Relationship Id="rId4" Type="http://schemas.openxmlformats.org/officeDocument/2006/relationships/officeDocument" Target="ppt/presentation.xml"/>
</Relationships>
</file>

<file path=ppt/presentation.xml><?xml version="1.0" encoding="utf-8"?>
<p:presentation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sldMasterIdLst>
    <p:sldMasterId id="2147483648" r:id="rId2"/>
    <p:sldMasterId id="2147483661" r:id="rId3"/>
    <p:sldMasterId id="2147483674" r:id="rId4"/>
  </p:sldMasterIdLst>
  <p:sldIdLst>
    <p:sldId id="256" r:id="rId5"/>
    <p:sldId id="257" r:id="rId6"/>
    <p:sldId id="258" r:id="rId7"/>
    <p:sldId id="259" r:id="rId8"/>
    <p:sldId id="260" r:id="rId9"/>
    <p:sldId id="261" r:id="rId10"/>
    <p:sldId id="262" r:id="rId11"/>
    <p:sldId id="263" r:id="rId12"/>
    <p:sldId id="264" r:id="rId13"/>
  </p:sldIdLst>
  <p:sldSz cx="12192000" cy="6858000"/>
  <p:notesSz cx="7772400" cy="10058400"/>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ationPr>
</file>

<file path=ppt/_rels/presentation.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slideMaster" Target="slideMasters/slideMaster1.xml"/><Relationship Id="rId3" Type="http://schemas.openxmlformats.org/officeDocument/2006/relationships/slideMaster" Target="slideMasters/slideMaster2.xml"/><Relationship Id="rId4" Type="http://schemas.openxmlformats.org/officeDocument/2006/relationships/slideMaster" Target="slideMasters/slideMaster3.xml"/><Relationship Id="rId5" Type="http://schemas.openxmlformats.org/officeDocument/2006/relationships/slide" Target="slides/slide1.xml"/><Relationship Id="rId6" Type="http://schemas.openxmlformats.org/officeDocument/2006/relationships/slide" Target="slides/slide2.xml"/><Relationship Id="rId7" Type="http://schemas.openxmlformats.org/officeDocument/2006/relationships/slide" Target="slides/slide3.xml"/><Relationship Id="rId8" Type="http://schemas.openxmlformats.org/officeDocument/2006/relationships/slide" Target="slides/slide4.xml"/><Relationship Id="rId9" Type="http://schemas.openxmlformats.org/officeDocument/2006/relationships/slide" Target="slides/slide5.xml"/><Relationship Id="rId10" Type="http://schemas.openxmlformats.org/officeDocument/2006/relationships/slide" Target="slides/slide6.xml"/><Relationship Id="rId11" Type="http://schemas.openxmlformats.org/officeDocument/2006/relationships/slide" Target="slides/slide7.xml"/><Relationship Id="rId12" Type="http://schemas.openxmlformats.org/officeDocument/2006/relationships/slide" Target="slides/slide8.xml"/><Relationship Id="rId13" Type="http://schemas.openxmlformats.org/officeDocument/2006/relationships/slide" Target="slides/slide9.xml"/><Relationship Id="rId14" Type="http://schemas.openxmlformats.org/officeDocument/2006/relationships/presProps" Target="presProps.xml"/>
</Relationships>
</file>

<file path=ppt/slideLayouts/_rels/slideLayout1.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0.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1.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2.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3.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4.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5.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6.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7.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8.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9.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20.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1.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2.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3.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4.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5.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6.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7.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8.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9.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30.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1.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2.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3.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4.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5.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6.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4.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5.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6.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7.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8.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9.xml.rels><?xml version="1.0" encoding="UTF-8"?>
<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1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27"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28" name="PlaceHolder 2"/>
          <p:cNvSpPr>
            <a:spLocks noGrp="1"/>
          </p:cNvSpPr>
          <p:nvPr>
            <p:ph/>
          </p:nvPr>
        </p:nvSpPr>
        <p:spPr>
          <a:xfrm>
            <a:off x="609480" y="1604520"/>
            <a:ext cx="109724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29" name="PlaceHolder 3"/>
          <p:cNvSpPr>
            <a:spLocks noGrp="1"/>
          </p:cNvSpPr>
          <p:nvPr>
            <p:ph/>
          </p:nvPr>
        </p:nvSpPr>
        <p:spPr>
          <a:xfrm>
            <a:off x="609480" y="3682080"/>
            <a:ext cx="1097244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1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30"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31"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32"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33" name="PlaceHolder 4"/>
          <p:cNvSpPr>
            <a:spLocks noGrp="1"/>
          </p:cNvSpPr>
          <p:nvPr>
            <p:ph/>
          </p:nvPr>
        </p:nvSpPr>
        <p:spPr>
          <a:xfrm>
            <a:off x="60948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34" name="PlaceHolder 5"/>
          <p:cNvSpPr>
            <a:spLocks noGrp="1"/>
          </p:cNvSpPr>
          <p:nvPr>
            <p:ph/>
          </p:nvPr>
        </p:nvSpPr>
        <p:spPr>
          <a:xfrm>
            <a:off x="623196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1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35"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36" name="PlaceHolder 2"/>
          <p:cNvSpPr>
            <a:spLocks noGrp="1"/>
          </p:cNvSpPr>
          <p:nvPr>
            <p:ph/>
          </p:nvPr>
        </p:nvSpPr>
        <p:spPr>
          <a:xfrm>
            <a:off x="609480" y="160452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37" name="PlaceHolder 3"/>
          <p:cNvSpPr>
            <a:spLocks noGrp="1"/>
          </p:cNvSpPr>
          <p:nvPr>
            <p:ph/>
          </p:nvPr>
        </p:nvSpPr>
        <p:spPr>
          <a:xfrm>
            <a:off x="4319640" y="160452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38" name="PlaceHolder 4"/>
          <p:cNvSpPr>
            <a:spLocks noGrp="1"/>
          </p:cNvSpPr>
          <p:nvPr>
            <p:ph/>
          </p:nvPr>
        </p:nvSpPr>
        <p:spPr>
          <a:xfrm>
            <a:off x="8029800" y="160452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39" name="PlaceHolder 5"/>
          <p:cNvSpPr>
            <a:spLocks noGrp="1"/>
          </p:cNvSpPr>
          <p:nvPr>
            <p:ph/>
          </p:nvPr>
        </p:nvSpPr>
        <p:spPr>
          <a:xfrm>
            <a:off x="609480" y="368208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40" name="PlaceHolder 6"/>
          <p:cNvSpPr>
            <a:spLocks noGrp="1"/>
          </p:cNvSpPr>
          <p:nvPr>
            <p:ph/>
          </p:nvPr>
        </p:nvSpPr>
        <p:spPr>
          <a:xfrm>
            <a:off x="4319640" y="368208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41" name="PlaceHolder 7"/>
          <p:cNvSpPr>
            <a:spLocks noGrp="1"/>
          </p:cNvSpPr>
          <p:nvPr>
            <p:ph/>
          </p:nvPr>
        </p:nvSpPr>
        <p:spPr>
          <a:xfrm>
            <a:off x="8029800" y="3682080"/>
            <a:ext cx="353304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1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1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49"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50" name="PlaceHolder 2"/>
          <p:cNvSpPr>
            <a:spLocks noGrp="1"/>
          </p:cNvSpPr>
          <p:nvPr>
            <p:ph type="subTitle"/>
          </p:nvPr>
        </p:nvSpPr>
        <p:spPr>
          <a:xfrm>
            <a:off x="609480" y="1604520"/>
            <a:ext cx="10972440" cy="3977280"/>
          </a:xfrm>
          <a:prstGeom prst="rect">
            <a:avLst/>
          </a:prstGeom>
          <a:noFill/>
          <a:ln w="0">
            <a:noFill/>
          </a:ln>
        </p:spPr>
        <p:txBody>
          <a:bodyPr lIns="0" rIns="0" tIns="0" bIns="0" anchor="ctr">
            <a:noAutofit/>
          </a:bodyPr>
          <a:p>
            <a:pPr algn="ctr">
              <a:buNone/>
            </a:pPr>
            <a:endParaRPr b="0" lang="en-PH" sz="3200" spc="-1" strike="noStrike">
              <a:latin typeface="Arial"/>
            </a:endParaRPr>
          </a:p>
        </p:txBody>
      </p:sp>
    </p:spTree>
  </p:cSld>
</p:sldLayout>
</file>

<file path=ppt/slideLayouts/slideLayout1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51"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52" name="PlaceHolder 2"/>
          <p:cNvSpPr>
            <a:spLocks noGrp="1"/>
          </p:cNvSpPr>
          <p:nvPr>
            <p:ph/>
          </p:nvPr>
        </p:nvSpPr>
        <p:spPr>
          <a:xfrm>
            <a:off x="609480" y="1604520"/>
            <a:ext cx="10972440" cy="397728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1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53"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54" name="PlaceHolder 2"/>
          <p:cNvSpPr>
            <a:spLocks noGrp="1"/>
          </p:cNvSpPr>
          <p:nvPr>
            <p:ph/>
          </p:nvPr>
        </p:nvSpPr>
        <p:spPr>
          <a:xfrm>
            <a:off x="60948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
        <p:nvSpPr>
          <p:cNvPr id="55" name="PlaceHolder 3"/>
          <p:cNvSpPr>
            <a:spLocks noGrp="1"/>
          </p:cNvSpPr>
          <p:nvPr>
            <p:ph/>
          </p:nvPr>
        </p:nvSpPr>
        <p:spPr>
          <a:xfrm>
            <a:off x="623196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1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56"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Tree>
  </p:cSld>
</p:sldLayout>
</file>

<file path=ppt/slideLayouts/slideLayout1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57" name="PlaceHolder 1"/>
          <p:cNvSpPr>
            <a:spLocks noGrp="1"/>
          </p:cNvSpPr>
          <p:nvPr>
            <p:ph type="subTitle"/>
          </p:nvPr>
        </p:nvSpPr>
        <p:spPr>
          <a:xfrm>
            <a:off x="609480" y="273600"/>
            <a:ext cx="10972440" cy="5307840"/>
          </a:xfrm>
          <a:prstGeom prst="rect">
            <a:avLst/>
          </a:prstGeom>
          <a:noFill/>
          <a:ln w="0">
            <a:noFill/>
          </a:ln>
        </p:spPr>
        <p:txBody>
          <a:bodyPr lIns="0" rIns="0" tIns="0" bIns="0" anchor="ctr">
            <a:noAutofit/>
          </a:bodyPr>
          <a:p>
            <a:pPr algn="ctr">
              <a:buNone/>
            </a:pPr>
            <a:endParaRPr b="0" lang="en-PH" sz="3200" spc="-1" strike="noStrike">
              <a:latin typeface="Arial"/>
            </a:endParaRPr>
          </a:p>
        </p:txBody>
      </p:sp>
    </p:spTree>
  </p:cSld>
</p:sldLayout>
</file>

<file path=ppt/slideLayouts/slideLayout1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58"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59"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60" name="PlaceHolder 3"/>
          <p:cNvSpPr>
            <a:spLocks noGrp="1"/>
          </p:cNvSpPr>
          <p:nvPr>
            <p:ph/>
          </p:nvPr>
        </p:nvSpPr>
        <p:spPr>
          <a:xfrm>
            <a:off x="623196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
        <p:nvSpPr>
          <p:cNvPr id="61" name="PlaceHolder 4"/>
          <p:cNvSpPr>
            <a:spLocks noGrp="1"/>
          </p:cNvSpPr>
          <p:nvPr>
            <p:ph/>
          </p:nvPr>
        </p:nvSpPr>
        <p:spPr>
          <a:xfrm>
            <a:off x="60948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6"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7" name="PlaceHolder 2"/>
          <p:cNvSpPr>
            <a:spLocks noGrp="1"/>
          </p:cNvSpPr>
          <p:nvPr>
            <p:ph type="subTitle"/>
          </p:nvPr>
        </p:nvSpPr>
        <p:spPr>
          <a:xfrm>
            <a:off x="609480" y="1604520"/>
            <a:ext cx="10972440" cy="3977280"/>
          </a:xfrm>
          <a:prstGeom prst="rect">
            <a:avLst/>
          </a:prstGeom>
          <a:noFill/>
          <a:ln w="0">
            <a:noFill/>
          </a:ln>
        </p:spPr>
        <p:txBody>
          <a:bodyPr lIns="0" rIns="0" tIns="0" bIns="0" anchor="ctr">
            <a:noAutofit/>
          </a:bodyPr>
          <a:p>
            <a:pPr algn="ctr">
              <a:buNone/>
            </a:pPr>
            <a:endParaRPr b="0" lang="en-PH" sz="3200" spc="-1" strike="noStrike">
              <a:latin typeface="Arial"/>
            </a:endParaRPr>
          </a:p>
        </p:txBody>
      </p:sp>
    </p:spTree>
  </p:cSld>
</p:sldLayout>
</file>

<file path=ppt/slideLayouts/slideLayout2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62"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63" name="PlaceHolder 2"/>
          <p:cNvSpPr>
            <a:spLocks noGrp="1"/>
          </p:cNvSpPr>
          <p:nvPr>
            <p:ph/>
          </p:nvPr>
        </p:nvSpPr>
        <p:spPr>
          <a:xfrm>
            <a:off x="60948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
        <p:nvSpPr>
          <p:cNvPr id="64"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65" name="PlaceHolder 4"/>
          <p:cNvSpPr>
            <a:spLocks noGrp="1"/>
          </p:cNvSpPr>
          <p:nvPr>
            <p:ph/>
          </p:nvPr>
        </p:nvSpPr>
        <p:spPr>
          <a:xfrm>
            <a:off x="623196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2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66"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67"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68"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69" name="PlaceHolder 4"/>
          <p:cNvSpPr>
            <a:spLocks noGrp="1"/>
          </p:cNvSpPr>
          <p:nvPr>
            <p:ph/>
          </p:nvPr>
        </p:nvSpPr>
        <p:spPr>
          <a:xfrm>
            <a:off x="609480" y="3682080"/>
            <a:ext cx="1097244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2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70"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71" name="PlaceHolder 2"/>
          <p:cNvSpPr>
            <a:spLocks noGrp="1"/>
          </p:cNvSpPr>
          <p:nvPr>
            <p:ph/>
          </p:nvPr>
        </p:nvSpPr>
        <p:spPr>
          <a:xfrm>
            <a:off x="609480" y="1604520"/>
            <a:ext cx="109724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72" name="PlaceHolder 3"/>
          <p:cNvSpPr>
            <a:spLocks noGrp="1"/>
          </p:cNvSpPr>
          <p:nvPr>
            <p:ph/>
          </p:nvPr>
        </p:nvSpPr>
        <p:spPr>
          <a:xfrm>
            <a:off x="609480" y="3682080"/>
            <a:ext cx="1097244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2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73"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74"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75"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76" name="PlaceHolder 4"/>
          <p:cNvSpPr>
            <a:spLocks noGrp="1"/>
          </p:cNvSpPr>
          <p:nvPr>
            <p:ph/>
          </p:nvPr>
        </p:nvSpPr>
        <p:spPr>
          <a:xfrm>
            <a:off x="60948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77" name="PlaceHolder 5"/>
          <p:cNvSpPr>
            <a:spLocks noGrp="1"/>
          </p:cNvSpPr>
          <p:nvPr>
            <p:ph/>
          </p:nvPr>
        </p:nvSpPr>
        <p:spPr>
          <a:xfrm>
            <a:off x="623196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2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78"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79" name="PlaceHolder 2"/>
          <p:cNvSpPr>
            <a:spLocks noGrp="1"/>
          </p:cNvSpPr>
          <p:nvPr>
            <p:ph/>
          </p:nvPr>
        </p:nvSpPr>
        <p:spPr>
          <a:xfrm>
            <a:off x="609480" y="160452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80" name="PlaceHolder 3"/>
          <p:cNvSpPr>
            <a:spLocks noGrp="1"/>
          </p:cNvSpPr>
          <p:nvPr>
            <p:ph/>
          </p:nvPr>
        </p:nvSpPr>
        <p:spPr>
          <a:xfrm>
            <a:off x="4319640" y="160452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81" name="PlaceHolder 4"/>
          <p:cNvSpPr>
            <a:spLocks noGrp="1"/>
          </p:cNvSpPr>
          <p:nvPr>
            <p:ph/>
          </p:nvPr>
        </p:nvSpPr>
        <p:spPr>
          <a:xfrm>
            <a:off x="8029800" y="160452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82" name="PlaceHolder 5"/>
          <p:cNvSpPr>
            <a:spLocks noGrp="1"/>
          </p:cNvSpPr>
          <p:nvPr>
            <p:ph/>
          </p:nvPr>
        </p:nvSpPr>
        <p:spPr>
          <a:xfrm>
            <a:off x="609480" y="368208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83" name="PlaceHolder 6"/>
          <p:cNvSpPr>
            <a:spLocks noGrp="1"/>
          </p:cNvSpPr>
          <p:nvPr>
            <p:ph/>
          </p:nvPr>
        </p:nvSpPr>
        <p:spPr>
          <a:xfrm>
            <a:off x="4319640" y="368208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84" name="PlaceHolder 7"/>
          <p:cNvSpPr>
            <a:spLocks noGrp="1"/>
          </p:cNvSpPr>
          <p:nvPr>
            <p:ph/>
          </p:nvPr>
        </p:nvSpPr>
        <p:spPr>
          <a:xfrm>
            <a:off x="8029800" y="3682080"/>
            <a:ext cx="353304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2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2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88"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89" name="PlaceHolder 2"/>
          <p:cNvSpPr>
            <a:spLocks noGrp="1"/>
          </p:cNvSpPr>
          <p:nvPr>
            <p:ph type="subTitle"/>
          </p:nvPr>
        </p:nvSpPr>
        <p:spPr>
          <a:xfrm>
            <a:off x="609480" y="1604520"/>
            <a:ext cx="10972440" cy="3977280"/>
          </a:xfrm>
          <a:prstGeom prst="rect">
            <a:avLst/>
          </a:prstGeom>
          <a:noFill/>
          <a:ln w="0">
            <a:noFill/>
          </a:ln>
        </p:spPr>
        <p:txBody>
          <a:bodyPr lIns="0" rIns="0" tIns="0" bIns="0" anchor="ctr">
            <a:noAutofit/>
          </a:bodyPr>
          <a:p>
            <a:pPr algn="ctr">
              <a:buNone/>
            </a:pPr>
            <a:endParaRPr b="0" lang="en-PH" sz="3200" spc="-1" strike="noStrike">
              <a:latin typeface="Arial"/>
            </a:endParaRPr>
          </a:p>
        </p:txBody>
      </p:sp>
    </p:spTree>
  </p:cSld>
</p:sldLayout>
</file>

<file path=ppt/slideLayouts/slideLayout2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90"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91" name="PlaceHolder 2"/>
          <p:cNvSpPr>
            <a:spLocks noGrp="1"/>
          </p:cNvSpPr>
          <p:nvPr>
            <p:ph/>
          </p:nvPr>
        </p:nvSpPr>
        <p:spPr>
          <a:xfrm>
            <a:off x="609480" y="1604520"/>
            <a:ext cx="10972440" cy="397728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2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92"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93" name="PlaceHolder 2"/>
          <p:cNvSpPr>
            <a:spLocks noGrp="1"/>
          </p:cNvSpPr>
          <p:nvPr>
            <p:ph/>
          </p:nvPr>
        </p:nvSpPr>
        <p:spPr>
          <a:xfrm>
            <a:off x="60948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
        <p:nvSpPr>
          <p:cNvPr id="94" name="PlaceHolder 3"/>
          <p:cNvSpPr>
            <a:spLocks noGrp="1"/>
          </p:cNvSpPr>
          <p:nvPr>
            <p:ph/>
          </p:nvPr>
        </p:nvSpPr>
        <p:spPr>
          <a:xfrm>
            <a:off x="623196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2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95"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Tree>
  </p:cSld>
</p:sldLayout>
</file>

<file path=ppt/slideLayouts/slideLayout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8"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9" name="PlaceHolder 2"/>
          <p:cNvSpPr>
            <a:spLocks noGrp="1"/>
          </p:cNvSpPr>
          <p:nvPr>
            <p:ph/>
          </p:nvPr>
        </p:nvSpPr>
        <p:spPr>
          <a:xfrm>
            <a:off x="609480" y="1604520"/>
            <a:ext cx="10972440" cy="397728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3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96" name="PlaceHolder 1"/>
          <p:cNvSpPr>
            <a:spLocks noGrp="1"/>
          </p:cNvSpPr>
          <p:nvPr>
            <p:ph type="subTitle"/>
          </p:nvPr>
        </p:nvSpPr>
        <p:spPr>
          <a:xfrm>
            <a:off x="609480" y="273600"/>
            <a:ext cx="10972440" cy="5307840"/>
          </a:xfrm>
          <a:prstGeom prst="rect">
            <a:avLst/>
          </a:prstGeom>
          <a:noFill/>
          <a:ln w="0">
            <a:noFill/>
          </a:ln>
        </p:spPr>
        <p:txBody>
          <a:bodyPr lIns="0" rIns="0" tIns="0" bIns="0" anchor="ctr">
            <a:noAutofit/>
          </a:bodyPr>
          <a:p>
            <a:pPr algn="ctr">
              <a:buNone/>
            </a:pPr>
            <a:endParaRPr b="0" lang="en-PH" sz="3200" spc="-1" strike="noStrike">
              <a:latin typeface="Arial"/>
            </a:endParaRPr>
          </a:p>
        </p:txBody>
      </p:sp>
    </p:spTree>
  </p:cSld>
</p:sldLayout>
</file>

<file path=ppt/slideLayouts/slideLayout3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97"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98"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99" name="PlaceHolder 3"/>
          <p:cNvSpPr>
            <a:spLocks noGrp="1"/>
          </p:cNvSpPr>
          <p:nvPr>
            <p:ph/>
          </p:nvPr>
        </p:nvSpPr>
        <p:spPr>
          <a:xfrm>
            <a:off x="623196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
        <p:nvSpPr>
          <p:cNvPr id="100" name="PlaceHolder 4"/>
          <p:cNvSpPr>
            <a:spLocks noGrp="1"/>
          </p:cNvSpPr>
          <p:nvPr>
            <p:ph/>
          </p:nvPr>
        </p:nvSpPr>
        <p:spPr>
          <a:xfrm>
            <a:off x="60948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3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101"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102" name="PlaceHolder 2"/>
          <p:cNvSpPr>
            <a:spLocks noGrp="1"/>
          </p:cNvSpPr>
          <p:nvPr>
            <p:ph/>
          </p:nvPr>
        </p:nvSpPr>
        <p:spPr>
          <a:xfrm>
            <a:off x="60948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
        <p:nvSpPr>
          <p:cNvPr id="103"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04" name="PlaceHolder 4"/>
          <p:cNvSpPr>
            <a:spLocks noGrp="1"/>
          </p:cNvSpPr>
          <p:nvPr>
            <p:ph/>
          </p:nvPr>
        </p:nvSpPr>
        <p:spPr>
          <a:xfrm>
            <a:off x="623196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3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105"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106"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07"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08" name="PlaceHolder 4"/>
          <p:cNvSpPr>
            <a:spLocks noGrp="1"/>
          </p:cNvSpPr>
          <p:nvPr>
            <p:ph/>
          </p:nvPr>
        </p:nvSpPr>
        <p:spPr>
          <a:xfrm>
            <a:off x="609480" y="3682080"/>
            <a:ext cx="1097244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3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109"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110" name="PlaceHolder 2"/>
          <p:cNvSpPr>
            <a:spLocks noGrp="1"/>
          </p:cNvSpPr>
          <p:nvPr>
            <p:ph/>
          </p:nvPr>
        </p:nvSpPr>
        <p:spPr>
          <a:xfrm>
            <a:off x="609480" y="1604520"/>
            <a:ext cx="109724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11" name="PlaceHolder 3"/>
          <p:cNvSpPr>
            <a:spLocks noGrp="1"/>
          </p:cNvSpPr>
          <p:nvPr>
            <p:ph/>
          </p:nvPr>
        </p:nvSpPr>
        <p:spPr>
          <a:xfrm>
            <a:off x="609480" y="3682080"/>
            <a:ext cx="1097244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3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112"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113"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14"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15" name="PlaceHolder 4"/>
          <p:cNvSpPr>
            <a:spLocks noGrp="1"/>
          </p:cNvSpPr>
          <p:nvPr>
            <p:ph/>
          </p:nvPr>
        </p:nvSpPr>
        <p:spPr>
          <a:xfrm>
            <a:off x="60948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16" name="PlaceHolder 5"/>
          <p:cNvSpPr>
            <a:spLocks noGrp="1"/>
          </p:cNvSpPr>
          <p:nvPr>
            <p:ph/>
          </p:nvPr>
        </p:nvSpPr>
        <p:spPr>
          <a:xfrm>
            <a:off x="623196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3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117"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118" name="PlaceHolder 2"/>
          <p:cNvSpPr>
            <a:spLocks noGrp="1"/>
          </p:cNvSpPr>
          <p:nvPr>
            <p:ph/>
          </p:nvPr>
        </p:nvSpPr>
        <p:spPr>
          <a:xfrm>
            <a:off x="609480" y="160452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19" name="PlaceHolder 3"/>
          <p:cNvSpPr>
            <a:spLocks noGrp="1"/>
          </p:cNvSpPr>
          <p:nvPr>
            <p:ph/>
          </p:nvPr>
        </p:nvSpPr>
        <p:spPr>
          <a:xfrm>
            <a:off x="4319640" y="160452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20" name="PlaceHolder 4"/>
          <p:cNvSpPr>
            <a:spLocks noGrp="1"/>
          </p:cNvSpPr>
          <p:nvPr>
            <p:ph/>
          </p:nvPr>
        </p:nvSpPr>
        <p:spPr>
          <a:xfrm>
            <a:off x="8029800" y="160452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21" name="PlaceHolder 5"/>
          <p:cNvSpPr>
            <a:spLocks noGrp="1"/>
          </p:cNvSpPr>
          <p:nvPr>
            <p:ph/>
          </p:nvPr>
        </p:nvSpPr>
        <p:spPr>
          <a:xfrm>
            <a:off x="609480" y="368208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22" name="PlaceHolder 6"/>
          <p:cNvSpPr>
            <a:spLocks noGrp="1"/>
          </p:cNvSpPr>
          <p:nvPr>
            <p:ph/>
          </p:nvPr>
        </p:nvSpPr>
        <p:spPr>
          <a:xfrm>
            <a:off x="4319640" y="368208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23" name="PlaceHolder 7"/>
          <p:cNvSpPr>
            <a:spLocks noGrp="1"/>
          </p:cNvSpPr>
          <p:nvPr>
            <p:ph/>
          </p:nvPr>
        </p:nvSpPr>
        <p:spPr>
          <a:xfrm>
            <a:off x="8029800" y="3682080"/>
            <a:ext cx="353304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10"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11" name="PlaceHolder 2"/>
          <p:cNvSpPr>
            <a:spLocks noGrp="1"/>
          </p:cNvSpPr>
          <p:nvPr>
            <p:ph/>
          </p:nvPr>
        </p:nvSpPr>
        <p:spPr>
          <a:xfrm>
            <a:off x="60948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
        <p:nvSpPr>
          <p:cNvPr id="12" name="PlaceHolder 3"/>
          <p:cNvSpPr>
            <a:spLocks noGrp="1"/>
          </p:cNvSpPr>
          <p:nvPr>
            <p:ph/>
          </p:nvPr>
        </p:nvSpPr>
        <p:spPr>
          <a:xfrm>
            <a:off x="623196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13"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Tree>
  </p:cSld>
</p:sldLayout>
</file>

<file path=ppt/slideLayouts/slideLayout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14" name="PlaceHolder 1"/>
          <p:cNvSpPr>
            <a:spLocks noGrp="1"/>
          </p:cNvSpPr>
          <p:nvPr>
            <p:ph type="subTitle"/>
          </p:nvPr>
        </p:nvSpPr>
        <p:spPr>
          <a:xfrm>
            <a:off x="609480" y="273600"/>
            <a:ext cx="10972440" cy="5307840"/>
          </a:xfrm>
          <a:prstGeom prst="rect">
            <a:avLst/>
          </a:prstGeom>
          <a:noFill/>
          <a:ln w="0">
            <a:noFill/>
          </a:ln>
        </p:spPr>
        <p:txBody>
          <a:bodyPr lIns="0" rIns="0" tIns="0" bIns="0" anchor="ctr">
            <a:noAutofit/>
          </a:bodyPr>
          <a:p>
            <a:pPr algn="ctr">
              <a:buNone/>
            </a:pPr>
            <a:endParaRPr b="0" lang="en-PH" sz="3200" spc="-1" strike="noStrike">
              <a:latin typeface="Arial"/>
            </a:endParaRPr>
          </a:p>
        </p:txBody>
      </p:sp>
    </p:spTree>
  </p:cSld>
</p:sldLayout>
</file>

<file path=ppt/slideLayouts/slideLayout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15"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16"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7" name="PlaceHolder 3"/>
          <p:cNvSpPr>
            <a:spLocks noGrp="1"/>
          </p:cNvSpPr>
          <p:nvPr>
            <p:ph/>
          </p:nvPr>
        </p:nvSpPr>
        <p:spPr>
          <a:xfrm>
            <a:off x="623196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
        <p:nvSpPr>
          <p:cNvPr id="18" name="PlaceHolder 4"/>
          <p:cNvSpPr>
            <a:spLocks noGrp="1"/>
          </p:cNvSpPr>
          <p:nvPr>
            <p:ph/>
          </p:nvPr>
        </p:nvSpPr>
        <p:spPr>
          <a:xfrm>
            <a:off x="60948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19"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20" name="PlaceHolder 2"/>
          <p:cNvSpPr>
            <a:spLocks noGrp="1"/>
          </p:cNvSpPr>
          <p:nvPr>
            <p:ph/>
          </p:nvPr>
        </p:nvSpPr>
        <p:spPr>
          <a:xfrm>
            <a:off x="60948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
        <p:nvSpPr>
          <p:cNvPr id="21"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22" name="PlaceHolder 4"/>
          <p:cNvSpPr>
            <a:spLocks noGrp="1"/>
          </p:cNvSpPr>
          <p:nvPr>
            <p:ph/>
          </p:nvPr>
        </p:nvSpPr>
        <p:spPr>
          <a:xfrm>
            <a:off x="623196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23"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24"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25"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26" name="PlaceHolder 4"/>
          <p:cNvSpPr>
            <a:spLocks noGrp="1"/>
          </p:cNvSpPr>
          <p:nvPr>
            <p:ph/>
          </p:nvPr>
        </p:nvSpPr>
        <p:spPr>
          <a:xfrm>
            <a:off x="609480" y="3682080"/>
            <a:ext cx="1097244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Masters/_rels/slideMaster1.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image" Target="../media/image1.png"/><Relationship Id="rId3" Type="http://schemas.openxmlformats.org/officeDocument/2006/relationships/image" Target="../media/image2.png"/><Relationship Id="rId4" Type="http://schemas.openxmlformats.org/officeDocument/2006/relationships/slideLayout" Target="../slideLayouts/slideLayout1.xml"/><Relationship Id="rId5" Type="http://schemas.openxmlformats.org/officeDocument/2006/relationships/slideLayout" Target="../slideLayouts/slideLayout2.xml"/><Relationship Id="rId6" Type="http://schemas.openxmlformats.org/officeDocument/2006/relationships/slideLayout" Target="../slideLayouts/slideLayout3.xml"/><Relationship Id="rId7" Type="http://schemas.openxmlformats.org/officeDocument/2006/relationships/slideLayout" Target="../slideLayouts/slideLayout4.xml"/><Relationship Id="rId8" Type="http://schemas.openxmlformats.org/officeDocument/2006/relationships/slideLayout" Target="../slideLayouts/slideLayout5.xml"/><Relationship Id="rId9" Type="http://schemas.openxmlformats.org/officeDocument/2006/relationships/slideLayout" Target="../slideLayouts/slideLayout6.xml"/><Relationship Id="rId10" Type="http://schemas.openxmlformats.org/officeDocument/2006/relationships/slideLayout" Target="../slideLayouts/slideLayout7.xml"/><Relationship Id="rId11" Type="http://schemas.openxmlformats.org/officeDocument/2006/relationships/slideLayout" Target="../slideLayouts/slideLayout8.xml"/><Relationship Id="rId12" Type="http://schemas.openxmlformats.org/officeDocument/2006/relationships/slideLayout" Target="../slideLayouts/slideLayout9.xml"/><Relationship Id="rId13" Type="http://schemas.openxmlformats.org/officeDocument/2006/relationships/slideLayout" Target="../slideLayouts/slideLayout10.xml"/><Relationship Id="rId14" Type="http://schemas.openxmlformats.org/officeDocument/2006/relationships/slideLayout" Target="../slideLayouts/slideLayout11.xml"/><Relationship Id="rId15" Type="http://schemas.openxmlformats.org/officeDocument/2006/relationships/slideLayout" Target="../slideLayouts/slideLayout12.xml"/>
</Relationships>
</file>

<file path=ppt/slideMasters/_rels/slideMaster2.xml.rels><?xml version="1.0" encoding="UTF-8"?>
<Relationships xmlns="http://schemas.openxmlformats.org/package/2006/relationships"><Relationship Id="rId1" Type="http://schemas.openxmlformats.org/officeDocument/2006/relationships/theme" Target="../theme/theme2.xml"/><Relationship Id="rId2" Type="http://schemas.openxmlformats.org/officeDocument/2006/relationships/image" Target="../media/image3.png"/><Relationship Id="rId3" Type="http://schemas.openxmlformats.org/officeDocument/2006/relationships/image" Target="../media/image4.png"/><Relationship Id="rId4" Type="http://schemas.openxmlformats.org/officeDocument/2006/relationships/slideLayout" Target="../slideLayouts/slideLayout13.xml"/><Relationship Id="rId5" Type="http://schemas.openxmlformats.org/officeDocument/2006/relationships/slideLayout" Target="../slideLayouts/slideLayout14.xml"/><Relationship Id="rId6" Type="http://schemas.openxmlformats.org/officeDocument/2006/relationships/slideLayout" Target="../slideLayouts/slideLayout15.xml"/><Relationship Id="rId7" Type="http://schemas.openxmlformats.org/officeDocument/2006/relationships/slideLayout" Target="../slideLayouts/slideLayout16.xml"/><Relationship Id="rId8" Type="http://schemas.openxmlformats.org/officeDocument/2006/relationships/slideLayout" Target="../slideLayouts/slideLayout17.xml"/><Relationship Id="rId9" Type="http://schemas.openxmlformats.org/officeDocument/2006/relationships/slideLayout" Target="../slideLayouts/slideLayout18.xml"/><Relationship Id="rId10" Type="http://schemas.openxmlformats.org/officeDocument/2006/relationships/slideLayout" Target="../slideLayouts/slideLayout19.xml"/><Relationship Id="rId11" Type="http://schemas.openxmlformats.org/officeDocument/2006/relationships/slideLayout" Target="../slideLayouts/slideLayout20.xml"/><Relationship Id="rId12" Type="http://schemas.openxmlformats.org/officeDocument/2006/relationships/slideLayout" Target="../slideLayouts/slideLayout21.xml"/><Relationship Id="rId13" Type="http://schemas.openxmlformats.org/officeDocument/2006/relationships/slideLayout" Target="../slideLayouts/slideLayout22.xml"/><Relationship Id="rId14" Type="http://schemas.openxmlformats.org/officeDocument/2006/relationships/slideLayout" Target="../slideLayouts/slideLayout23.xml"/><Relationship Id="rId15" Type="http://schemas.openxmlformats.org/officeDocument/2006/relationships/slideLayout" Target="../slideLayouts/slideLayout24.xml"/>
</Relationships>
</file>

<file path=ppt/slideMasters/_rels/slideMaster3.xml.rels><?xml version="1.0" encoding="UTF-8"?>
<Relationships xmlns="http://schemas.openxmlformats.org/package/2006/relationships"><Relationship Id="rId1" Type="http://schemas.openxmlformats.org/officeDocument/2006/relationships/theme" Target="../theme/theme3.xml"/><Relationship Id="rId2" Type="http://schemas.openxmlformats.org/officeDocument/2006/relationships/image" Target="../media/image5.png"/><Relationship Id="rId3" Type="http://schemas.openxmlformats.org/officeDocument/2006/relationships/slideLayout" Target="../slideLayouts/slideLayout25.xml"/><Relationship Id="rId4" Type="http://schemas.openxmlformats.org/officeDocument/2006/relationships/slideLayout" Target="../slideLayouts/slideLayout26.xml"/><Relationship Id="rId5" Type="http://schemas.openxmlformats.org/officeDocument/2006/relationships/slideLayout" Target="../slideLayouts/slideLayout27.xml"/><Relationship Id="rId6" Type="http://schemas.openxmlformats.org/officeDocument/2006/relationships/slideLayout" Target="../slideLayouts/slideLayout28.xml"/><Relationship Id="rId7" Type="http://schemas.openxmlformats.org/officeDocument/2006/relationships/slideLayout" Target="../slideLayouts/slideLayout29.xml"/><Relationship Id="rId8" Type="http://schemas.openxmlformats.org/officeDocument/2006/relationships/slideLayout" Target="../slideLayouts/slideLayout30.xml"/><Relationship Id="rId9" Type="http://schemas.openxmlformats.org/officeDocument/2006/relationships/slideLayout" Target="../slideLayouts/slideLayout31.xml"/><Relationship Id="rId10" Type="http://schemas.openxmlformats.org/officeDocument/2006/relationships/slideLayout" Target="../slideLayouts/slideLayout32.xml"/><Relationship Id="rId11" Type="http://schemas.openxmlformats.org/officeDocument/2006/relationships/slideLayout" Target="../slideLayouts/slideLayout33.xml"/><Relationship Id="rId12" Type="http://schemas.openxmlformats.org/officeDocument/2006/relationships/slideLayout" Target="../slideLayouts/slideLayout34.xml"/><Relationship Id="rId13" Type="http://schemas.openxmlformats.org/officeDocument/2006/relationships/slideLayout" Target="../slideLayouts/slideLayout35.xml"/><Relationship Id="rId14" Type="http://schemas.openxmlformats.org/officeDocument/2006/relationships/slideLayout" Target="../slideLayouts/slideLayout36.xml"/>
</Relationships>
</file>

<file path=ppt/slideMasters/slideMaster1.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blipFill rotWithShape="0">
          <a:blip r:embed="rId2"/>
          <a:stretch/>
        </a:blipFill>
      </p:bgPr>
    </p:bg>
    <p:spTree>
      <p:nvGrpSpPr>
        <p:cNvPr id="1" name=""/>
        <p:cNvGrpSpPr/>
        <p:nvPr/>
      </p:nvGrpSpPr>
      <p:grpSpPr>
        <a:xfrm>
          <a:off x="0" y="0"/>
          <a:ext cx="0" cy="0"/>
          <a:chOff x="0" y="0"/>
          <a:chExt cx="0" cy="0"/>
        </a:xfrm>
      </p:grpSpPr>
      <p:sp>
        <p:nvSpPr>
          <p:cNvPr id="0" name="Rectangle 6"/>
          <p:cNvSpPr/>
          <p:nvPr/>
        </p:nvSpPr>
        <p:spPr>
          <a:xfrm>
            <a:off x="0" y="0"/>
            <a:ext cx="12185280" cy="6851160"/>
          </a:xfrm>
          <a:prstGeom prst="rect">
            <a:avLst/>
          </a:prstGeom>
          <a:solidFill>
            <a:srgbClr val="ffffff"/>
          </a:solidFill>
          <a:ln w="25560">
            <a:noFill/>
          </a:ln>
        </p:spPr>
        <p:style>
          <a:lnRef idx="0"/>
          <a:fillRef idx="0"/>
          <a:effectRef idx="0"/>
          <a:fontRef idx="minor"/>
        </p:style>
      </p:sp>
      <p:pic>
        <p:nvPicPr>
          <p:cNvPr id="1" name="Picture 4" descr=""/>
          <p:cNvPicPr/>
          <p:nvPr/>
        </p:nvPicPr>
        <p:blipFill>
          <a:blip r:embed="rId3"/>
          <a:stretch/>
        </p:blipFill>
        <p:spPr>
          <a:xfrm>
            <a:off x="333000" y="1801080"/>
            <a:ext cx="2792160" cy="2792160"/>
          </a:xfrm>
          <a:prstGeom prst="rect">
            <a:avLst/>
          </a:prstGeom>
          <a:ln w="0">
            <a:noFill/>
          </a:ln>
        </p:spPr>
      </p:pic>
      <p:sp>
        <p:nvSpPr>
          <p:cNvPr id="2" name="Rectangle 5"/>
          <p:cNvSpPr/>
          <p:nvPr/>
        </p:nvSpPr>
        <p:spPr>
          <a:xfrm>
            <a:off x="3487320" y="1475280"/>
            <a:ext cx="8697600" cy="3855600"/>
          </a:xfrm>
          <a:prstGeom prst="rect">
            <a:avLst/>
          </a:prstGeom>
          <a:solidFill>
            <a:srgbClr val="9c0000"/>
          </a:solidFill>
          <a:ln w="25560">
            <a:noFill/>
          </a:ln>
        </p:spPr>
        <p:style>
          <a:lnRef idx="0"/>
          <a:fillRef idx="0"/>
          <a:effectRef idx="0"/>
          <a:fontRef idx="minor"/>
        </p:style>
      </p:sp>
      <p:sp>
        <p:nvSpPr>
          <p:cNvPr id="3" name="Rectangle 8"/>
          <p:cNvSpPr/>
          <p:nvPr/>
        </p:nvSpPr>
        <p:spPr>
          <a:xfrm>
            <a:off x="3487320" y="5337720"/>
            <a:ext cx="8697600" cy="377280"/>
          </a:xfrm>
          <a:prstGeom prst="rect">
            <a:avLst/>
          </a:prstGeom>
          <a:gradFill rotWithShape="0">
            <a:gsLst>
              <a:gs pos="0">
                <a:srgbClr val="c00000"/>
              </a:gs>
              <a:gs pos="100000">
                <a:srgbClr val="e9bf0e">
                  <a:alpha val="83137"/>
                </a:srgbClr>
              </a:gs>
            </a:gsLst>
            <a:lin ang="0"/>
          </a:gradFill>
          <a:ln w="25560">
            <a:noFill/>
          </a:ln>
        </p:spPr>
        <p:style>
          <a:lnRef idx="0"/>
          <a:fillRef idx="0"/>
          <a:effectRef idx="0"/>
          <a:fontRef idx="minor"/>
        </p:style>
      </p:sp>
      <p:sp>
        <p:nvSpPr>
          <p:cNvPr id="4"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r>
              <a:rPr b="0" lang="en-PH" sz="4400" spc="-1" strike="noStrike">
                <a:latin typeface="Arial"/>
              </a:rPr>
              <a:t>Click to edit the title text format</a:t>
            </a:r>
            <a:endParaRPr b="0" lang="en-PH" sz="4400" spc="-1" strike="noStrike">
              <a:latin typeface="Arial"/>
            </a:endParaRPr>
          </a:p>
        </p:txBody>
      </p:sp>
      <p:sp>
        <p:nvSpPr>
          <p:cNvPr id="5" name="PlaceHolder 2"/>
          <p:cNvSpPr>
            <a:spLocks noGrp="1"/>
          </p:cNvSpPr>
          <p:nvPr>
            <p:ph type="body"/>
          </p:nvPr>
        </p:nvSpPr>
        <p:spPr>
          <a:xfrm>
            <a:off x="609480" y="1604520"/>
            <a:ext cx="10972440" cy="3977280"/>
          </a:xfrm>
          <a:prstGeom prst="rect">
            <a:avLst/>
          </a:prstGeom>
          <a:noFill/>
          <a:ln w="0">
            <a:noFill/>
          </a:ln>
        </p:spPr>
        <p:txBody>
          <a:bodyPr lIns="0" rIns="0" tIns="0" bIns="0" anchor="t">
            <a:normAutofit/>
          </a:bodyPr>
          <a:p>
            <a:pPr marL="432000" indent="-324000">
              <a:spcBef>
                <a:spcPts val="1417"/>
              </a:spcBef>
              <a:buClr>
                <a:srgbClr val="000000"/>
              </a:buClr>
              <a:buSzPct val="45000"/>
              <a:buFont typeface="Wingdings" charset="2"/>
              <a:buChar char=""/>
            </a:pPr>
            <a:r>
              <a:rPr b="0" lang="en-PH" sz="3200" spc="-1" strike="noStrike">
                <a:latin typeface="Arial"/>
              </a:rPr>
              <a:t>Click to edit the outline text format</a:t>
            </a:r>
            <a:endParaRPr b="0" lang="en-PH" sz="3200" spc="-1" strike="noStrike">
              <a:latin typeface="Arial"/>
            </a:endParaRPr>
          </a:p>
          <a:p>
            <a:pPr lvl="1" marL="864000" indent="-324000">
              <a:spcBef>
                <a:spcPts val="1134"/>
              </a:spcBef>
              <a:buClr>
                <a:srgbClr val="000000"/>
              </a:buClr>
              <a:buSzPct val="75000"/>
              <a:buFont typeface="Symbol" charset="2"/>
              <a:buChar char=""/>
            </a:pPr>
            <a:r>
              <a:rPr b="0" lang="en-PH" sz="2800" spc="-1" strike="noStrike">
                <a:latin typeface="Arial"/>
              </a:rPr>
              <a:t>Second Outline Level</a:t>
            </a:r>
            <a:endParaRPr b="0" lang="en-PH" sz="2800" spc="-1" strike="noStrike">
              <a:latin typeface="Arial"/>
            </a:endParaRPr>
          </a:p>
          <a:p>
            <a:pPr lvl="2" marL="1296000" indent="-288000">
              <a:spcBef>
                <a:spcPts val="850"/>
              </a:spcBef>
              <a:buClr>
                <a:srgbClr val="000000"/>
              </a:buClr>
              <a:buSzPct val="45000"/>
              <a:buFont typeface="Wingdings" charset="2"/>
              <a:buChar char=""/>
            </a:pPr>
            <a:r>
              <a:rPr b="0" lang="en-PH" sz="2400" spc="-1" strike="noStrike">
                <a:latin typeface="Arial"/>
              </a:rPr>
              <a:t>Third Outline Level</a:t>
            </a:r>
            <a:endParaRPr b="0" lang="en-PH" sz="2400" spc="-1" strike="noStrike">
              <a:latin typeface="Arial"/>
            </a:endParaRPr>
          </a:p>
          <a:p>
            <a:pPr lvl="3" marL="1728000" indent="-216000">
              <a:spcBef>
                <a:spcPts val="567"/>
              </a:spcBef>
              <a:buClr>
                <a:srgbClr val="000000"/>
              </a:buClr>
              <a:buSzPct val="75000"/>
              <a:buFont typeface="Symbol" charset="2"/>
              <a:buChar char=""/>
            </a:pPr>
            <a:r>
              <a:rPr b="0" lang="en-PH" sz="2000" spc="-1" strike="noStrike">
                <a:latin typeface="Arial"/>
              </a:rPr>
              <a:t>Fourth Outline Level</a:t>
            </a:r>
            <a:endParaRPr b="0" lang="en-PH" sz="2000" spc="-1" strike="noStrike">
              <a:latin typeface="Arial"/>
            </a:endParaRPr>
          </a:p>
          <a:p>
            <a:pPr lvl="4" marL="2160000" indent="-216000">
              <a:spcBef>
                <a:spcPts val="283"/>
              </a:spcBef>
              <a:buClr>
                <a:srgbClr val="000000"/>
              </a:buClr>
              <a:buSzPct val="45000"/>
              <a:buFont typeface="Wingdings" charset="2"/>
              <a:buChar char=""/>
            </a:pPr>
            <a:r>
              <a:rPr b="0" lang="en-PH" sz="2000" spc="-1" strike="noStrike">
                <a:latin typeface="Arial"/>
              </a:rPr>
              <a:t>Fifth Outline Level</a:t>
            </a:r>
            <a:endParaRPr b="0" lang="en-PH" sz="2000" spc="-1" strike="noStrike">
              <a:latin typeface="Arial"/>
            </a:endParaRPr>
          </a:p>
          <a:p>
            <a:pPr lvl="5" marL="2592000" indent="-216000">
              <a:spcBef>
                <a:spcPts val="283"/>
              </a:spcBef>
              <a:buClr>
                <a:srgbClr val="000000"/>
              </a:buClr>
              <a:buSzPct val="45000"/>
              <a:buFont typeface="Wingdings" charset="2"/>
              <a:buChar char=""/>
            </a:pPr>
            <a:r>
              <a:rPr b="0" lang="en-PH" sz="2000" spc="-1" strike="noStrike">
                <a:latin typeface="Arial"/>
              </a:rPr>
              <a:t>Sixth Outline Level</a:t>
            </a:r>
            <a:endParaRPr b="0" lang="en-PH" sz="2000" spc="-1" strike="noStrike">
              <a:latin typeface="Arial"/>
            </a:endParaRPr>
          </a:p>
          <a:p>
            <a:pPr lvl="6" marL="3024000" indent="-216000">
              <a:spcBef>
                <a:spcPts val="283"/>
              </a:spcBef>
              <a:buClr>
                <a:srgbClr val="000000"/>
              </a:buClr>
              <a:buSzPct val="45000"/>
              <a:buFont typeface="Wingdings" charset="2"/>
              <a:buChar char=""/>
            </a:pPr>
            <a:r>
              <a:rPr b="0" lang="en-PH" sz="2000" spc="-1" strike="noStrike">
                <a:latin typeface="Arial"/>
              </a:rPr>
              <a:t>Seventh Outline Level</a:t>
            </a:r>
            <a:endParaRPr b="0" lang="en-PH" sz="2000" spc="-1" strike="noStrike">
              <a:latin typeface="Arial"/>
            </a:endParaRPr>
          </a:p>
        </p:txBody>
      </p:sp>
    </p:spTree>
  </p:cSld>
  <p:clrMap bg1="lt1" bg2="lt2" tx1="dk1" tx2="dk2" accent1="accent1" accent2="accent2" accent3="accent3" accent4="accent4" accent5="accent5" accent6="accent6" hlink="hlink" folHlink="folHlink"/>
  <p:sldLayoutIdLst>
    <p:sldLayoutId id="2147483649" r:id="rId4"/>
    <p:sldLayoutId id="2147483650" r:id="rId5"/>
    <p:sldLayoutId id="2147483651" r:id="rId6"/>
    <p:sldLayoutId id="2147483652" r:id="rId7"/>
    <p:sldLayoutId id="2147483653" r:id="rId8"/>
    <p:sldLayoutId id="2147483654" r:id="rId9"/>
    <p:sldLayoutId id="2147483655" r:id="rId10"/>
    <p:sldLayoutId id="2147483656" r:id="rId11"/>
    <p:sldLayoutId id="2147483657" r:id="rId12"/>
    <p:sldLayoutId id="2147483658" r:id="rId13"/>
    <p:sldLayoutId id="2147483659" r:id="rId14"/>
    <p:sldLayoutId id="2147483660" r:id="rId15"/>
  </p:sldLayoutIdLst>
</p:sldMaster>
</file>

<file path=ppt/slideMasters/slideMaster2.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pic>
        <p:nvPicPr>
          <p:cNvPr id="42" name="Picture 18" descr=""/>
          <p:cNvPicPr/>
          <p:nvPr/>
        </p:nvPicPr>
        <p:blipFill>
          <a:blip r:embed="rId2"/>
          <a:stretch/>
        </p:blipFill>
        <p:spPr>
          <a:xfrm>
            <a:off x="0" y="6242760"/>
            <a:ext cx="12185280" cy="628200"/>
          </a:xfrm>
          <a:prstGeom prst="rect">
            <a:avLst/>
          </a:prstGeom>
          <a:ln w="0">
            <a:noFill/>
          </a:ln>
        </p:spPr>
      </p:pic>
      <p:sp>
        <p:nvSpPr>
          <p:cNvPr id="43" name="Rectangle 7"/>
          <p:cNvSpPr/>
          <p:nvPr/>
        </p:nvSpPr>
        <p:spPr>
          <a:xfrm>
            <a:off x="10868760" y="0"/>
            <a:ext cx="963720" cy="963720"/>
          </a:xfrm>
          <a:prstGeom prst="rect">
            <a:avLst/>
          </a:prstGeom>
          <a:solidFill>
            <a:srgbClr val="9c0000"/>
          </a:solidFill>
          <a:ln w="25560">
            <a:noFill/>
          </a:ln>
        </p:spPr>
        <p:style>
          <a:lnRef idx="0"/>
          <a:fillRef idx="0"/>
          <a:effectRef idx="0"/>
          <a:fontRef idx="minor"/>
        </p:style>
      </p:sp>
      <p:pic>
        <p:nvPicPr>
          <p:cNvPr id="44" name="Picture 10" descr=""/>
          <p:cNvPicPr/>
          <p:nvPr/>
        </p:nvPicPr>
        <p:blipFill>
          <a:blip r:embed="rId3"/>
          <a:stretch/>
        </p:blipFill>
        <p:spPr>
          <a:xfrm>
            <a:off x="10857240" y="-64440"/>
            <a:ext cx="1027800" cy="1027800"/>
          </a:xfrm>
          <a:prstGeom prst="rect">
            <a:avLst/>
          </a:prstGeom>
          <a:ln w="0">
            <a:noFill/>
          </a:ln>
        </p:spPr>
      </p:pic>
      <p:sp>
        <p:nvSpPr>
          <p:cNvPr id="45" name="TextBox 9"/>
          <p:cNvSpPr/>
          <p:nvPr/>
        </p:nvSpPr>
        <p:spPr>
          <a:xfrm>
            <a:off x="185400" y="6362280"/>
            <a:ext cx="4685040" cy="363960"/>
          </a:xfrm>
          <a:prstGeom prst="rect">
            <a:avLst/>
          </a:prstGeom>
          <a:noFill/>
          <a:ln w="0">
            <a:noFill/>
          </a:ln>
        </p:spPr>
        <p:style>
          <a:lnRef idx="0"/>
          <a:fillRef idx="0"/>
          <a:effectRef idx="0"/>
          <a:fontRef idx="minor"/>
        </p:style>
        <p:txBody>
          <a:bodyPr lIns="90000" rIns="90000" tIns="45000" bIns="45000" anchor="t">
            <a:spAutoFit/>
          </a:bodyPr>
          <a:p>
            <a:pPr>
              <a:lnSpc>
                <a:spcPct val="100000"/>
              </a:lnSpc>
              <a:buNone/>
              <a:tabLst>
                <a:tab algn="l" pos="408240"/>
              </a:tabLst>
            </a:pPr>
            <a:r>
              <a:rPr b="0" lang="en-PH" sz="1800" spc="-1" strike="noStrike">
                <a:solidFill>
                  <a:srgbClr val="ffffff"/>
                </a:solidFill>
                <a:latin typeface="Montserrat Medium"/>
                <a:ea typeface="DejaVu Sans"/>
              </a:rPr>
              <a:t>Rex Curriculum Resource </a:t>
            </a:r>
            <a:endParaRPr b="0" lang="en-PH" sz="1800" spc="-1" strike="noStrike">
              <a:latin typeface="Arial"/>
            </a:endParaRPr>
          </a:p>
        </p:txBody>
      </p:sp>
      <p:sp>
        <p:nvSpPr>
          <p:cNvPr id="46" name="TextBox 11"/>
          <p:cNvSpPr/>
          <p:nvPr/>
        </p:nvSpPr>
        <p:spPr>
          <a:xfrm>
            <a:off x="9452520" y="6352200"/>
            <a:ext cx="2616480" cy="363960"/>
          </a:xfrm>
          <a:prstGeom prst="rect">
            <a:avLst/>
          </a:prstGeom>
          <a:noFill/>
          <a:ln w="0">
            <a:noFill/>
          </a:ln>
        </p:spPr>
        <p:style>
          <a:lnRef idx="0"/>
          <a:fillRef idx="0"/>
          <a:effectRef idx="0"/>
          <a:fontRef idx="minor"/>
        </p:style>
        <p:txBody>
          <a:bodyPr lIns="90000" rIns="90000" tIns="45000" bIns="45000" anchor="t">
            <a:spAutoFit/>
          </a:bodyPr>
          <a:p>
            <a:pPr>
              <a:lnSpc>
                <a:spcPct val="100000"/>
              </a:lnSpc>
              <a:buNone/>
              <a:tabLst>
                <a:tab algn="l" pos="408240"/>
              </a:tabLst>
            </a:pPr>
            <a:r>
              <a:rPr b="0" lang="en-PH" sz="1800" spc="-1" strike="noStrike">
                <a:solidFill>
                  <a:srgbClr val="ffffff"/>
                </a:solidFill>
                <a:latin typeface="Montserrat Medium"/>
                <a:ea typeface="DejaVu Sans"/>
              </a:rPr>
              <a:t>WWW.REX.COM.PH</a:t>
            </a:r>
            <a:endParaRPr b="0" lang="en-PH" sz="1800" spc="-1" strike="noStrike">
              <a:latin typeface="Arial"/>
            </a:endParaRPr>
          </a:p>
        </p:txBody>
      </p:sp>
      <p:sp>
        <p:nvSpPr>
          <p:cNvPr id="47"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r>
              <a:rPr b="0" lang="en-PH" sz="4400" spc="-1" strike="noStrike">
                <a:latin typeface="Arial"/>
              </a:rPr>
              <a:t>Click to edit the title text format</a:t>
            </a:r>
            <a:endParaRPr b="0" lang="en-PH" sz="4400" spc="-1" strike="noStrike">
              <a:latin typeface="Arial"/>
            </a:endParaRPr>
          </a:p>
        </p:txBody>
      </p:sp>
      <p:sp>
        <p:nvSpPr>
          <p:cNvPr id="48" name="PlaceHolder 2"/>
          <p:cNvSpPr>
            <a:spLocks noGrp="1"/>
          </p:cNvSpPr>
          <p:nvPr>
            <p:ph type="body"/>
          </p:nvPr>
        </p:nvSpPr>
        <p:spPr>
          <a:xfrm>
            <a:off x="609480" y="1604520"/>
            <a:ext cx="10972440" cy="3977280"/>
          </a:xfrm>
          <a:prstGeom prst="rect">
            <a:avLst/>
          </a:prstGeom>
          <a:noFill/>
          <a:ln w="0">
            <a:noFill/>
          </a:ln>
        </p:spPr>
        <p:txBody>
          <a:bodyPr lIns="0" rIns="0" tIns="0" bIns="0" anchor="t">
            <a:normAutofit/>
          </a:bodyPr>
          <a:p>
            <a:pPr marL="432000" indent="-324000">
              <a:spcBef>
                <a:spcPts val="1417"/>
              </a:spcBef>
              <a:buClr>
                <a:srgbClr val="000000"/>
              </a:buClr>
              <a:buSzPct val="45000"/>
              <a:buFont typeface="Wingdings" charset="2"/>
              <a:buChar char=""/>
            </a:pPr>
            <a:r>
              <a:rPr b="0" lang="en-PH" sz="3200" spc="-1" strike="noStrike">
                <a:latin typeface="Arial"/>
              </a:rPr>
              <a:t>Click to edit the outline text format</a:t>
            </a:r>
            <a:endParaRPr b="0" lang="en-PH" sz="3200" spc="-1" strike="noStrike">
              <a:latin typeface="Arial"/>
            </a:endParaRPr>
          </a:p>
          <a:p>
            <a:pPr lvl="1" marL="864000" indent="-324000">
              <a:spcBef>
                <a:spcPts val="1134"/>
              </a:spcBef>
              <a:buClr>
                <a:srgbClr val="000000"/>
              </a:buClr>
              <a:buSzPct val="75000"/>
              <a:buFont typeface="Symbol" charset="2"/>
              <a:buChar char=""/>
            </a:pPr>
            <a:r>
              <a:rPr b="0" lang="en-PH" sz="2800" spc="-1" strike="noStrike">
                <a:latin typeface="Arial"/>
              </a:rPr>
              <a:t>Second Outline Level</a:t>
            </a:r>
            <a:endParaRPr b="0" lang="en-PH" sz="2800" spc="-1" strike="noStrike">
              <a:latin typeface="Arial"/>
            </a:endParaRPr>
          </a:p>
          <a:p>
            <a:pPr lvl="2" marL="1296000" indent="-288000">
              <a:spcBef>
                <a:spcPts val="850"/>
              </a:spcBef>
              <a:buClr>
                <a:srgbClr val="000000"/>
              </a:buClr>
              <a:buSzPct val="45000"/>
              <a:buFont typeface="Wingdings" charset="2"/>
              <a:buChar char=""/>
            </a:pPr>
            <a:r>
              <a:rPr b="0" lang="en-PH" sz="2400" spc="-1" strike="noStrike">
                <a:latin typeface="Arial"/>
              </a:rPr>
              <a:t>Third Outline Level</a:t>
            </a:r>
            <a:endParaRPr b="0" lang="en-PH" sz="2400" spc="-1" strike="noStrike">
              <a:latin typeface="Arial"/>
            </a:endParaRPr>
          </a:p>
          <a:p>
            <a:pPr lvl="3" marL="1728000" indent="-216000">
              <a:spcBef>
                <a:spcPts val="567"/>
              </a:spcBef>
              <a:buClr>
                <a:srgbClr val="000000"/>
              </a:buClr>
              <a:buSzPct val="75000"/>
              <a:buFont typeface="Symbol" charset="2"/>
              <a:buChar char=""/>
            </a:pPr>
            <a:r>
              <a:rPr b="0" lang="en-PH" sz="2000" spc="-1" strike="noStrike">
                <a:latin typeface="Arial"/>
              </a:rPr>
              <a:t>Fourth Outline Level</a:t>
            </a:r>
            <a:endParaRPr b="0" lang="en-PH" sz="2000" spc="-1" strike="noStrike">
              <a:latin typeface="Arial"/>
            </a:endParaRPr>
          </a:p>
          <a:p>
            <a:pPr lvl="4" marL="2160000" indent="-216000">
              <a:spcBef>
                <a:spcPts val="283"/>
              </a:spcBef>
              <a:buClr>
                <a:srgbClr val="000000"/>
              </a:buClr>
              <a:buSzPct val="45000"/>
              <a:buFont typeface="Wingdings" charset="2"/>
              <a:buChar char=""/>
            </a:pPr>
            <a:r>
              <a:rPr b="0" lang="en-PH" sz="2000" spc="-1" strike="noStrike">
                <a:latin typeface="Arial"/>
              </a:rPr>
              <a:t>Fifth Outline Level</a:t>
            </a:r>
            <a:endParaRPr b="0" lang="en-PH" sz="2000" spc="-1" strike="noStrike">
              <a:latin typeface="Arial"/>
            </a:endParaRPr>
          </a:p>
          <a:p>
            <a:pPr lvl="5" marL="2592000" indent="-216000">
              <a:spcBef>
                <a:spcPts val="283"/>
              </a:spcBef>
              <a:buClr>
                <a:srgbClr val="000000"/>
              </a:buClr>
              <a:buSzPct val="45000"/>
              <a:buFont typeface="Wingdings" charset="2"/>
              <a:buChar char=""/>
            </a:pPr>
            <a:r>
              <a:rPr b="0" lang="en-PH" sz="2000" spc="-1" strike="noStrike">
                <a:latin typeface="Arial"/>
              </a:rPr>
              <a:t>Sixth Outline Level</a:t>
            </a:r>
            <a:endParaRPr b="0" lang="en-PH" sz="2000" spc="-1" strike="noStrike">
              <a:latin typeface="Arial"/>
            </a:endParaRPr>
          </a:p>
          <a:p>
            <a:pPr lvl="6" marL="3024000" indent="-216000">
              <a:spcBef>
                <a:spcPts val="283"/>
              </a:spcBef>
              <a:buClr>
                <a:srgbClr val="000000"/>
              </a:buClr>
              <a:buSzPct val="45000"/>
              <a:buFont typeface="Wingdings" charset="2"/>
              <a:buChar char=""/>
            </a:pPr>
            <a:r>
              <a:rPr b="0" lang="en-PH" sz="2000" spc="-1" strike="noStrike">
                <a:latin typeface="Arial"/>
              </a:rPr>
              <a:t>Seventh Outline Level</a:t>
            </a:r>
            <a:endParaRPr b="0" lang="en-PH" sz="2000" spc="-1" strike="noStrike">
              <a:latin typeface="Arial"/>
            </a:endParaRPr>
          </a:p>
        </p:txBody>
      </p:sp>
    </p:spTree>
  </p:cSld>
  <p:clrMap bg1="lt1" bg2="lt2" tx1="dk1" tx2="dk2" accent1="accent1" accent2="accent2" accent3="accent3" accent4="accent4" accent5="accent5" accent6="accent6" hlink="hlink" folHlink="folHlink"/>
  <p:sldLayoutIdLst>
    <p:sldLayoutId id="2147483662" r:id="rId4"/>
    <p:sldLayoutId id="2147483663" r:id="rId5"/>
    <p:sldLayoutId id="2147483664" r:id="rId6"/>
    <p:sldLayoutId id="2147483665" r:id="rId7"/>
    <p:sldLayoutId id="2147483666" r:id="rId8"/>
    <p:sldLayoutId id="2147483667" r:id="rId9"/>
    <p:sldLayoutId id="2147483668" r:id="rId10"/>
    <p:sldLayoutId id="2147483669" r:id="rId11"/>
    <p:sldLayoutId id="2147483670" r:id="rId12"/>
    <p:sldLayoutId id="2147483671" r:id="rId13"/>
    <p:sldLayoutId id="2147483672" r:id="rId14"/>
    <p:sldLayoutId id="2147483673" r:id="rId15"/>
  </p:sldLayoutIdLst>
</p:sldMaster>
</file>

<file path=ppt/slideMasters/slideMaster3.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pic>
        <p:nvPicPr>
          <p:cNvPr id="85" name="New REX Education Mission Logo V.png" descr="New REX Education Mission Logo V.png"/>
          <p:cNvPicPr/>
          <p:nvPr/>
        </p:nvPicPr>
        <p:blipFill>
          <a:blip r:embed="rId2"/>
          <a:stretch/>
        </p:blipFill>
        <p:spPr>
          <a:xfrm>
            <a:off x="2755800" y="1508760"/>
            <a:ext cx="6609600" cy="3377880"/>
          </a:xfrm>
          <a:prstGeom prst="rect">
            <a:avLst/>
          </a:prstGeom>
          <a:ln w="12600">
            <a:noFill/>
          </a:ln>
        </p:spPr>
      </p:pic>
      <p:sp>
        <p:nvSpPr>
          <p:cNvPr id="86"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r>
              <a:rPr b="0" lang="en-PH" sz="4400" spc="-1" strike="noStrike">
                <a:latin typeface="Arial"/>
              </a:rPr>
              <a:t>Click to edit the title text format</a:t>
            </a:r>
            <a:endParaRPr b="0" lang="en-PH" sz="4400" spc="-1" strike="noStrike">
              <a:latin typeface="Arial"/>
            </a:endParaRPr>
          </a:p>
        </p:txBody>
      </p:sp>
      <p:sp>
        <p:nvSpPr>
          <p:cNvPr id="87" name="PlaceHolder 2"/>
          <p:cNvSpPr>
            <a:spLocks noGrp="1"/>
          </p:cNvSpPr>
          <p:nvPr>
            <p:ph type="body"/>
          </p:nvPr>
        </p:nvSpPr>
        <p:spPr>
          <a:xfrm>
            <a:off x="609480" y="1604520"/>
            <a:ext cx="10972440" cy="3977280"/>
          </a:xfrm>
          <a:prstGeom prst="rect">
            <a:avLst/>
          </a:prstGeom>
          <a:noFill/>
          <a:ln w="0">
            <a:noFill/>
          </a:ln>
        </p:spPr>
        <p:txBody>
          <a:bodyPr lIns="0" rIns="0" tIns="0" bIns="0" anchor="t">
            <a:normAutofit/>
          </a:bodyPr>
          <a:p>
            <a:pPr marL="432000" indent="-324000">
              <a:spcBef>
                <a:spcPts val="1417"/>
              </a:spcBef>
              <a:buClr>
                <a:srgbClr val="000000"/>
              </a:buClr>
              <a:buSzPct val="45000"/>
              <a:buFont typeface="Wingdings" charset="2"/>
              <a:buChar char=""/>
            </a:pPr>
            <a:r>
              <a:rPr b="0" lang="en-PH" sz="3200" spc="-1" strike="noStrike">
                <a:latin typeface="Arial"/>
              </a:rPr>
              <a:t>Click to edit the outline text format</a:t>
            </a:r>
            <a:endParaRPr b="0" lang="en-PH" sz="3200" spc="-1" strike="noStrike">
              <a:latin typeface="Arial"/>
            </a:endParaRPr>
          </a:p>
          <a:p>
            <a:pPr lvl="1" marL="864000" indent="-324000">
              <a:spcBef>
                <a:spcPts val="1134"/>
              </a:spcBef>
              <a:buClr>
                <a:srgbClr val="000000"/>
              </a:buClr>
              <a:buSzPct val="75000"/>
              <a:buFont typeface="Symbol" charset="2"/>
              <a:buChar char=""/>
            </a:pPr>
            <a:r>
              <a:rPr b="0" lang="en-PH" sz="2800" spc="-1" strike="noStrike">
                <a:latin typeface="Arial"/>
              </a:rPr>
              <a:t>Second Outline Level</a:t>
            </a:r>
            <a:endParaRPr b="0" lang="en-PH" sz="2800" spc="-1" strike="noStrike">
              <a:latin typeface="Arial"/>
            </a:endParaRPr>
          </a:p>
          <a:p>
            <a:pPr lvl="2" marL="1296000" indent="-288000">
              <a:spcBef>
                <a:spcPts val="850"/>
              </a:spcBef>
              <a:buClr>
                <a:srgbClr val="000000"/>
              </a:buClr>
              <a:buSzPct val="45000"/>
              <a:buFont typeface="Wingdings" charset="2"/>
              <a:buChar char=""/>
            </a:pPr>
            <a:r>
              <a:rPr b="0" lang="en-PH" sz="2400" spc="-1" strike="noStrike">
                <a:latin typeface="Arial"/>
              </a:rPr>
              <a:t>Third Outline Level</a:t>
            </a:r>
            <a:endParaRPr b="0" lang="en-PH" sz="2400" spc="-1" strike="noStrike">
              <a:latin typeface="Arial"/>
            </a:endParaRPr>
          </a:p>
          <a:p>
            <a:pPr lvl="3" marL="1728000" indent="-216000">
              <a:spcBef>
                <a:spcPts val="567"/>
              </a:spcBef>
              <a:buClr>
                <a:srgbClr val="000000"/>
              </a:buClr>
              <a:buSzPct val="75000"/>
              <a:buFont typeface="Symbol" charset="2"/>
              <a:buChar char=""/>
            </a:pPr>
            <a:r>
              <a:rPr b="0" lang="en-PH" sz="2000" spc="-1" strike="noStrike">
                <a:latin typeface="Arial"/>
              </a:rPr>
              <a:t>Fourth Outline Level</a:t>
            </a:r>
            <a:endParaRPr b="0" lang="en-PH" sz="2000" spc="-1" strike="noStrike">
              <a:latin typeface="Arial"/>
            </a:endParaRPr>
          </a:p>
          <a:p>
            <a:pPr lvl="4" marL="2160000" indent="-216000">
              <a:spcBef>
                <a:spcPts val="283"/>
              </a:spcBef>
              <a:buClr>
                <a:srgbClr val="000000"/>
              </a:buClr>
              <a:buSzPct val="45000"/>
              <a:buFont typeface="Wingdings" charset="2"/>
              <a:buChar char=""/>
            </a:pPr>
            <a:r>
              <a:rPr b="0" lang="en-PH" sz="2000" spc="-1" strike="noStrike">
                <a:latin typeface="Arial"/>
              </a:rPr>
              <a:t>Fifth Outline Level</a:t>
            </a:r>
            <a:endParaRPr b="0" lang="en-PH" sz="2000" spc="-1" strike="noStrike">
              <a:latin typeface="Arial"/>
            </a:endParaRPr>
          </a:p>
          <a:p>
            <a:pPr lvl="5" marL="2592000" indent="-216000">
              <a:spcBef>
                <a:spcPts val="283"/>
              </a:spcBef>
              <a:buClr>
                <a:srgbClr val="000000"/>
              </a:buClr>
              <a:buSzPct val="45000"/>
              <a:buFont typeface="Wingdings" charset="2"/>
              <a:buChar char=""/>
            </a:pPr>
            <a:r>
              <a:rPr b="0" lang="en-PH" sz="2000" spc="-1" strike="noStrike">
                <a:latin typeface="Arial"/>
              </a:rPr>
              <a:t>Sixth Outline Level</a:t>
            </a:r>
            <a:endParaRPr b="0" lang="en-PH" sz="2000" spc="-1" strike="noStrike">
              <a:latin typeface="Arial"/>
            </a:endParaRPr>
          </a:p>
          <a:p>
            <a:pPr lvl="6" marL="3024000" indent="-216000">
              <a:spcBef>
                <a:spcPts val="283"/>
              </a:spcBef>
              <a:buClr>
                <a:srgbClr val="000000"/>
              </a:buClr>
              <a:buSzPct val="45000"/>
              <a:buFont typeface="Wingdings" charset="2"/>
              <a:buChar char=""/>
            </a:pPr>
            <a:r>
              <a:rPr b="0" lang="en-PH" sz="2000" spc="-1" strike="noStrike">
                <a:latin typeface="Arial"/>
              </a:rPr>
              <a:t>Seventh Outline Level</a:t>
            </a:r>
            <a:endParaRPr b="0" lang="en-PH" sz="2000" spc="-1" strike="noStrike">
              <a:latin typeface="Arial"/>
            </a:endParaRPr>
          </a:p>
        </p:txBody>
      </p:sp>
    </p:spTree>
  </p:cSld>
  <p:clrMap bg1="lt1" bg2="lt2" tx1="dk1" tx2="dk2" accent1="accent1" accent2="accent2" accent3="accent3" accent4="accent4" accent5="accent5" accent6="accent6" hlink="hlink" folHlink="folHlink"/>
  <p:sldLayoutIdLst>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 id="2147483685" r:id="rId13"/>
    <p:sldLayoutId id="2147483686" r:id="rId14"/>
  </p:sldLayoutIdLst>
</p:sldMaster>
</file>

<file path=ppt/slides/_rels/slide1.xml.rels><?xml version="1.0" encoding="UTF-8"?>
<Relationships xmlns="http://schemas.openxmlformats.org/package/2006/relationships"><Relationship Id="rId1" Type="http://schemas.openxmlformats.org/officeDocument/2006/relationships/slideLayout" Target="../slideLayouts/slideLayout1.xml"/>
</Relationships>
</file>

<file path=ppt/slides/_rels/slide2.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3.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4.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5.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6.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7.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8.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9.xml.rels><?xml version="1.0" encoding="UTF-8"?>
<Relationships xmlns="http://schemas.openxmlformats.org/package/2006/relationships"><Relationship Id="rId1" Type="http://schemas.openxmlformats.org/officeDocument/2006/relationships/slideLayout" Target="../slideLayouts/slideLayout25.xml"/>
</Relationships>
</file>

<file path=ppt/slides/slide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24" name="TextBox 8"/>
          <p:cNvSpPr/>
          <p:nvPr/>
        </p:nvSpPr>
        <p:spPr>
          <a:xfrm>
            <a:off x="4284000" y="2808000"/>
            <a:ext cx="7488360" cy="1076760"/>
          </a:xfrm>
          <a:prstGeom prst="rect">
            <a:avLst/>
          </a:prstGeom>
          <a:noFill/>
          <a:ln w="0">
            <a:noFill/>
          </a:ln>
        </p:spPr>
        <p:style>
          <a:lnRef idx="0"/>
          <a:fillRef idx="0"/>
          <a:effectRef idx="0"/>
          <a:fontRef idx="minor"/>
        </p:style>
        <p:txBody>
          <a:bodyPr lIns="90000" rIns="90000" tIns="45000" bIns="45000" anchor="t">
            <a:spAutoFit/>
          </a:bodyPr>
          <a:p>
            <a:pPr algn="ctr">
              <a:lnSpc>
                <a:spcPct val="90000"/>
              </a:lnSpc>
              <a:buNone/>
              <a:tabLst>
                <a:tab algn="l" pos="408240"/>
              </a:tabLst>
            </a:pPr>
            <a:r>
              <a:rPr b="1" lang="en-US" sz="3600" spc="-1" strike="noStrike">
                <a:solidFill>
                  <a:srgbClr val="ffffff"/>
                </a:solidFill>
                <a:latin typeface="Lato"/>
                <a:ea typeface="DejaVu Sans"/>
              </a:rPr>
              <a:t>Keeping the Digestive System Healthy</a:t>
            </a:r>
            <a:endParaRPr b="0" lang="en-PH" sz="3600" spc="-1" strike="noStrike">
              <a:latin typeface="Arial"/>
            </a:endParaRPr>
          </a:p>
        </p:txBody>
      </p:sp>
    </p:spTree>
  </p:cSld>
  <mc:AlternateContent>
    <mc:Choice Requires="p14">
      <p:transition spd="slow" p14:dur="2000"/>
    </mc:Choice>
    <mc:Fallback>
      <p:transition spd="slow"/>
    </mc:Fallback>
  </mc:AlternateContent>
</p:sld>
</file>

<file path=ppt/slides/slide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25" name=""/>
          <p:cNvSpPr/>
          <p:nvPr/>
        </p:nvSpPr>
        <p:spPr>
          <a:xfrm>
            <a:off x="636840" y="939600"/>
            <a:ext cx="5842080" cy="538920"/>
          </a:xfrm>
          <a:prstGeom prst="rect">
            <a:avLst/>
          </a:prstGeom>
          <a:noFill/>
          <a:ln w="0">
            <a:noFill/>
          </a:ln>
        </p:spPr>
        <p:style>
          <a:lnRef idx="0"/>
          <a:fillRef idx="0"/>
          <a:effectRef idx="0"/>
          <a:fontRef idx="minor"/>
        </p:style>
        <p:txBody>
          <a:bodyPr lIns="90000" rIns="90000" tIns="45000" bIns="45000" anchor="t">
            <a:noAutofit/>
          </a:bodyPr>
          <a:p>
            <a:pPr>
              <a:lnSpc>
                <a:spcPct val="100000"/>
              </a:lnSpc>
              <a:buNone/>
            </a:pPr>
            <a:r>
              <a:rPr b="1" lang="en-PH" sz="1800" spc="-1" strike="noStrike">
                <a:solidFill>
                  <a:srgbClr val="000000"/>
                </a:solidFill>
                <a:latin typeface="Lato"/>
                <a:ea typeface="'E5îþ"/>
              </a:rPr>
              <a:t>Diseases that Affect the Digestive System</a:t>
            </a:r>
            <a:endParaRPr b="0" lang="en-PH" sz="1800" spc="-1" strike="noStrike">
              <a:latin typeface="Arial"/>
            </a:endParaRPr>
          </a:p>
        </p:txBody>
      </p:sp>
      <p:graphicFrame>
        <p:nvGraphicFramePr>
          <p:cNvPr id="126" name=""/>
          <p:cNvGraphicFramePr/>
          <p:nvPr/>
        </p:nvGraphicFramePr>
        <p:xfrm>
          <a:off x="703800" y="1335600"/>
          <a:ext cx="10995840" cy="4723560"/>
        </p:xfrm>
        <a:graphic>
          <a:graphicData uri="http://schemas.openxmlformats.org/drawingml/2006/table">
            <a:tbl>
              <a:tblPr/>
              <a:tblGrid>
                <a:gridCol w="4273200"/>
                <a:gridCol w="3055680"/>
                <a:gridCol w="3667320"/>
              </a:tblGrid>
              <a:tr h="407520">
                <a:tc>
                  <a:txBody>
                    <a:bodyPr lIns="90000" rIns="90000" anchor="t">
                      <a:noAutofit/>
                    </a:bodyPr>
                    <a:p>
                      <a:pPr>
                        <a:lnSpc>
                          <a:spcPct val="100000"/>
                        </a:lnSpc>
                        <a:buNone/>
                      </a:pPr>
                      <a:r>
                        <a:rPr b="1" i="1" lang="en-PH" sz="1800" spc="-1" strike="noStrike">
                          <a:latin typeface="Lato"/>
                        </a:rPr>
                        <a:t>Disease</a:t>
                      </a:r>
                      <a:endParaRPr b="0" lang="en-PH" sz="1800" spc="-1" strike="noStrike">
                        <a:latin typeface="Arial"/>
                      </a:endParaRPr>
                    </a:p>
                  </a:txBody>
                  <a:tcPr anchor="t" marL="90000" marR="90000">
                    <a:lnL w="720">
                      <a:solidFill>
                        <a:srgbClr val="000000"/>
                      </a:solidFill>
                    </a:lnL>
                    <a:lnR w="720">
                      <a:solidFill>
                        <a:srgbClr val="000000"/>
                      </a:solidFill>
                    </a:lnR>
                    <a:lnT w="720">
                      <a:solidFill>
                        <a:srgbClr val="000000"/>
                      </a:solidFill>
                    </a:lnT>
                    <a:lnB w="720">
                      <a:solidFill>
                        <a:srgbClr val="000000"/>
                      </a:solidFill>
                    </a:lnB>
                    <a:solidFill>
                      <a:srgbClr val="ffffff"/>
                    </a:solidFill>
                  </a:tcPr>
                </a:tc>
                <a:tc>
                  <a:txBody>
                    <a:bodyPr lIns="90000" rIns="90000" anchor="t">
                      <a:noAutofit/>
                    </a:bodyPr>
                    <a:p>
                      <a:pPr>
                        <a:lnSpc>
                          <a:spcPct val="100000"/>
                        </a:lnSpc>
                        <a:buNone/>
                      </a:pPr>
                      <a:r>
                        <a:rPr b="1" i="1" lang="en-PH" sz="1800" spc="-1" strike="noStrike">
                          <a:latin typeface="Lato"/>
                        </a:rPr>
                        <a:t>Detection</a:t>
                      </a:r>
                      <a:endParaRPr b="0" lang="en-PH" sz="1800" spc="-1" strike="noStrike">
                        <a:latin typeface="Arial"/>
                      </a:endParaRPr>
                    </a:p>
                  </a:txBody>
                  <a:tcPr anchor="t" marL="90000" marR="90000">
                    <a:lnL w="720">
                      <a:solidFill>
                        <a:srgbClr val="000000"/>
                      </a:solidFill>
                    </a:lnL>
                    <a:lnR w="720">
                      <a:solidFill>
                        <a:srgbClr val="000000"/>
                      </a:solidFill>
                    </a:lnR>
                    <a:lnT w="720">
                      <a:solidFill>
                        <a:srgbClr val="000000"/>
                      </a:solidFill>
                    </a:lnT>
                    <a:lnB w="720">
                      <a:solidFill>
                        <a:srgbClr val="000000"/>
                      </a:solidFill>
                    </a:lnB>
                    <a:solidFill>
                      <a:srgbClr val="ffffff"/>
                    </a:solidFill>
                  </a:tcPr>
                </a:tc>
                <a:tc>
                  <a:txBody>
                    <a:bodyPr lIns="90000" rIns="90000" anchor="t">
                      <a:noAutofit/>
                    </a:bodyPr>
                    <a:p>
                      <a:pPr>
                        <a:lnSpc>
                          <a:spcPct val="100000"/>
                        </a:lnSpc>
                        <a:buNone/>
                      </a:pPr>
                      <a:r>
                        <a:rPr b="1" i="1" lang="en-PH" sz="1800" spc="-1" strike="noStrike">
                          <a:latin typeface="Lato"/>
                        </a:rPr>
                        <a:t>Prevention and Treatment</a:t>
                      </a:r>
                      <a:endParaRPr b="0" lang="en-PH" sz="1800" spc="-1" strike="noStrike">
                        <a:latin typeface="Arial"/>
                      </a:endParaRPr>
                    </a:p>
                  </a:txBody>
                  <a:tcPr anchor="t" marL="90000" marR="90000">
                    <a:lnL w="720">
                      <a:solidFill>
                        <a:srgbClr val="000000"/>
                      </a:solidFill>
                    </a:lnL>
                    <a:lnR w="720">
                      <a:solidFill>
                        <a:srgbClr val="000000"/>
                      </a:solidFill>
                    </a:lnR>
                    <a:lnT w="720">
                      <a:solidFill>
                        <a:srgbClr val="000000"/>
                      </a:solidFill>
                    </a:lnT>
                    <a:lnB w="720">
                      <a:solidFill>
                        <a:srgbClr val="000000"/>
                      </a:solidFill>
                    </a:lnB>
                    <a:solidFill>
                      <a:srgbClr val="ffffff"/>
                    </a:solidFill>
                  </a:tcPr>
                </a:tc>
              </a:tr>
              <a:tr h="1332720">
                <a:tc>
                  <a:txBody>
                    <a:bodyPr lIns="90000" rIns="90000" anchor="t">
                      <a:noAutofit/>
                    </a:bodyPr>
                    <a:p>
                      <a:pPr>
                        <a:lnSpc>
                          <a:spcPct val="100000"/>
                        </a:lnSpc>
                        <a:buNone/>
                      </a:pPr>
                      <a:r>
                        <a:rPr b="1" lang="en-PH" sz="1800" spc="-1" strike="noStrike">
                          <a:latin typeface="Lato"/>
                        </a:rPr>
                        <a:t>Constipation</a:t>
                      </a:r>
                      <a:endParaRPr b="0" lang="en-PH" sz="1800" spc="-1" strike="noStrike">
                        <a:latin typeface="Arial"/>
                      </a:endParaRPr>
                    </a:p>
                    <a:p>
                      <a:pPr>
                        <a:lnSpc>
                          <a:spcPct val="100000"/>
                        </a:lnSpc>
                        <a:buNone/>
                      </a:pPr>
                      <a:r>
                        <a:rPr b="0" lang="en-PH" sz="1800" spc="-1" strike="noStrike">
                          <a:latin typeface="Lato"/>
                        </a:rPr>
                        <a:t>A condition characterized by difficult or hard passage of stool</a:t>
                      </a:r>
                      <a:endParaRPr b="0" lang="en-PH" sz="1800" spc="-1" strike="noStrike">
                        <a:latin typeface="Arial"/>
                      </a:endParaRPr>
                    </a:p>
                    <a:p>
                      <a:pPr>
                        <a:lnSpc>
                          <a:spcPct val="100000"/>
                        </a:lnSpc>
                        <a:buNone/>
                      </a:pPr>
                      <a:r>
                        <a:rPr b="0" lang="en-PH" sz="1800" spc="-1" strike="noStrike">
                          <a:latin typeface="Lato"/>
                        </a:rPr>
                        <a:t>or feces.</a:t>
                      </a:r>
                      <a:endParaRPr b="0" lang="en-PH" sz="1800" spc="-1" strike="noStrike">
                        <a:latin typeface="Arial"/>
                      </a:endParaRPr>
                    </a:p>
                  </a:txBody>
                  <a:tcPr anchor="t" marL="90000" marR="90000">
                    <a:lnL w="720">
                      <a:solidFill>
                        <a:srgbClr val="000000"/>
                      </a:solidFill>
                    </a:lnL>
                    <a:lnR w="720">
                      <a:solidFill>
                        <a:srgbClr val="000000"/>
                      </a:solidFill>
                    </a:lnR>
                    <a:lnT w="720">
                      <a:solidFill>
                        <a:srgbClr val="000000"/>
                      </a:solidFill>
                    </a:lnT>
                    <a:lnB w="720">
                      <a:solidFill>
                        <a:srgbClr val="000000"/>
                      </a:solidFill>
                    </a:lnB>
                    <a:solidFill>
                      <a:srgbClr val="ffffff"/>
                    </a:solidFill>
                  </a:tcPr>
                </a:tc>
                <a:tc>
                  <a:txBody>
                    <a:bodyPr lIns="90000" rIns="90000" anchor="t">
                      <a:noAutofit/>
                    </a:bodyPr>
                    <a:p>
                      <a:pPr>
                        <a:lnSpc>
                          <a:spcPct val="100000"/>
                        </a:lnSpc>
                        <a:buNone/>
                      </a:pPr>
                      <a:r>
                        <a:rPr b="0" lang="en-PH" sz="1800" spc="-1" strike="noStrike">
                          <a:latin typeface="Lato"/>
                        </a:rPr>
                        <a:t>Strain in bowel movement</a:t>
                      </a:r>
                      <a:endParaRPr b="0" lang="en-PH" sz="1800" spc="-1" strike="noStrike">
                        <a:latin typeface="Arial"/>
                      </a:endParaRPr>
                    </a:p>
                  </a:txBody>
                  <a:tcPr anchor="t" marL="90000" marR="90000">
                    <a:lnL w="720">
                      <a:solidFill>
                        <a:srgbClr val="000000"/>
                      </a:solidFill>
                    </a:lnL>
                    <a:lnR w="720">
                      <a:solidFill>
                        <a:srgbClr val="000000"/>
                      </a:solidFill>
                    </a:lnR>
                    <a:lnT w="720">
                      <a:solidFill>
                        <a:srgbClr val="000000"/>
                      </a:solidFill>
                    </a:lnT>
                    <a:lnB w="720">
                      <a:solidFill>
                        <a:srgbClr val="000000"/>
                      </a:solidFill>
                    </a:lnB>
                    <a:solidFill>
                      <a:srgbClr val="ffffff"/>
                    </a:solidFill>
                  </a:tcPr>
                </a:tc>
                <a:tc>
                  <a:txBody>
                    <a:bodyPr lIns="90000" rIns="90000" anchor="t">
                      <a:noAutofit/>
                    </a:bodyPr>
                    <a:p>
                      <a:pPr>
                        <a:lnSpc>
                          <a:spcPct val="100000"/>
                        </a:lnSpc>
                        <a:buNone/>
                      </a:pPr>
                      <a:r>
                        <a:rPr b="0" lang="en-PH" sz="1800" spc="-1" strike="noStrike">
                          <a:latin typeface="Lato"/>
                        </a:rPr>
                        <a:t>Increase consumption of high-fiber foods, regular exercise, and bowel movement; and laxative upon doctor’s advice.</a:t>
                      </a:r>
                      <a:endParaRPr b="0" lang="en-PH" sz="1800" spc="-1" strike="noStrike">
                        <a:latin typeface="Arial"/>
                      </a:endParaRPr>
                    </a:p>
                  </a:txBody>
                  <a:tcPr anchor="t" marL="90000" marR="90000">
                    <a:lnL w="720">
                      <a:solidFill>
                        <a:srgbClr val="000000"/>
                      </a:solidFill>
                    </a:lnL>
                    <a:lnR w="720">
                      <a:solidFill>
                        <a:srgbClr val="000000"/>
                      </a:solidFill>
                    </a:lnR>
                    <a:lnT w="720">
                      <a:solidFill>
                        <a:srgbClr val="000000"/>
                      </a:solidFill>
                    </a:lnT>
                    <a:lnB w="720">
                      <a:solidFill>
                        <a:srgbClr val="000000"/>
                      </a:solidFill>
                    </a:lnB>
                    <a:solidFill>
                      <a:srgbClr val="ffffff"/>
                    </a:solidFill>
                  </a:tcPr>
                </a:tc>
              </a:tr>
              <a:tr h="1629720">
                <a:tc>
                  <a:txBody>
                    <a:bodyPr lIns="90000" rIns="90000" anchor="t">
                      <a:noAutofit/>
                    </a:bodyPr>
                    <a:p>
                      <a:pPr>
                        <a:lnSpc>
                          <a:spcPct val="100000"/>
                        </a:lnSpc>
                        <a:buNone/>
                      </a:pPr>
                      <a:r>
                        <a:rPr b="1" lang="en-PH" sz="1800" spc="-1" strike="noStrike">
                          <a:latin typeface="Lato"/>
                        </a:rPr>
                        <a:t>Hemorrhoids</a:t>
                      </a:r>
                      <a:endParaRPr b="0" lang="en-PH" sz="1800" spc="-1" strike="noStrike">
                        <a:latin typeface="Arial"/>
                      </a:endParaRPr>
                    </a:p>
                    <a:p>
                      <a:pPr>
                        <a:lnSpc>
                          <a:spcPct val="100000"/>
                        </a:lnSpc>
                        <a:buNone/>
                      </a:pPr>
                      <a:r>
                        <a:rPr b="0" lang="en-PH" sz="1800" spc="-1" strike="noStrike">
                          <a:latin typeface="Lato"/>
                        </a:rPr>
                        <a:t>Presence of swollen blood</a:t>
                      </a:r>
                      <a:endParaRPr b="0" lang="en-PH" sz="1800" spc="-1" strike="noStrike">
                        <a:latin typeface="Arial"/>
                      </a:endParaRPr>
                    </a:p>
                    <a:p>
                      <a:pPr>
                        <a:lnSpc>
                          <a:spcPct val="100000"/>
                        </a:lnSpc>
                        <a:buNone/>
                      </a:pPr>
                      <a:r>
                        <a:rPr b="0" lang="en-PH" sz="1800" spc="-1" strike="noStrike">
                          <a:latin typeface="Lato"/>
                        </a:rPr>
                        <a:t>vessels in the anal canal</a:t>
                      </a:r>
                      <a:endParaRPr b="0" lang="en-PH" sz="1800" spc="-1" strike="noStrike">
                        <a:latin typeface="Arial"/>
                      </a:endParaRPr>
                    </a:p>
                  </a:txBody>
                  <a:tcPr anchor="t" marL="90000" marR="90000">
                    <a:lnL w="720">
                      <a:solidFill>
                        <a:srgbClr val="000000"/>
                      </a:solidFill>
                    </a:lnL>
                    <a:lnR w="720">
                      <a:solidFill>
                        <a:srgbClr val="000000"/>
                      </a:solidFill>
                    </a:lnR>
                    <a:lnT w="720">
                      <a:solidFill>
                        <a:srgbClr val="000000"/>
                      </a:solidFill>
                    </a:lnT>
                    <a:lnB w="720">
                      <a:solidFill>
                        <a:srgbClr val="000000"/>
                      </a:solidFill>
                    </a:lnB>
                    <a:solidFill>
                      <a:srgbClr val="ffffff"/>
                    </a:solidFill>
                  </a:tcPr>
                </a:tc>
                <a:tc>
                  <a:txBody>
                    <a:bodyPr lIns="90000" rIns="90000" anchor="t">
                      <a:noAutofit/>
                    </a:bodyPr>
                    <a:p>
                      <a:pPr>
                        <a:lnSpc>
                          <a:spcPct val="100000"/>
                        </a:lnSpc>
                        <a:buNone/>
                      </a:pPr>
                      <a:r>
                        <a:rPr b="0" lang="en-PH" sz="1800" spc="-1" strike="noStrike">
                          <a:latin typeface="Lato"/>
                        </a:rPr>
                        <a:t>Pain, itchiness, and presence of bright red blood after bowel movement</a:t>
                      </a:r>
                      <a:endParaRPr b="0" lang="en-PH" sz="1800" spc="-1" strike="noStrike">
                        <a:latin typeface="Arial"/>
                      </a:endParaRPr>
                    </a:p>
                  </a:txBody>
                  <a:tcPr anchor="t" marL="90000" marR="90000">
                    <a:lnL w="720">
                      <a:solidFill>
                        <a:srgbClr val="000000"/>
                      </a:solidFill>
                    </a:lnL>
                    <a:lnR w="720">
                      <a:solidFill>
                        <a:srgbClr val="000000"/>
                      </a:solidFill>
                    </a:lnR>
                    <a:lnT w="720">
                      <a:solidFill>
                        <a:srgbClr val="000000"/>
                      </a:solidFill>
                    </a:lnT>
                    <a:lnB w="720">
                      <a:solidFill>
                        <a:srgbClr val="000000"/>
                      </a:solidFill>
                    </a:lnB>
                    <a:solidFill>
                      <a:srgbClr val="ffffff"/>
                    </a:solidFill>
                  </a:tcPr>
                </a:tc>
                <a:tc>
                  <a:txBody>
                    <a:bodyPr lIns="90000" rIns="90000" anchor="t">
                      <a:noAutofit/>
                    </a:bodyPr>
                    <a:p>
                      <a:pPr>
                        <a:lnSpc>
                          <a:spcPct val="100000"/>
                        </a:lnSpc>
                        <a:buNone/>
                      </a:pPr>
                      <a:r>
                        <a:rPr b="0" lang="en-PH" sz="1800" spc="-1" strike="noStrike">
                          <a:latin typeface="Lato"/>
                        </a:rPr>
                        <a:t>Use of hemorrhoid cream, use of</a:t>
                      </a:r>
                      <a:endParaRPr b="0" lang="en-PH" sz="1800" spc="-1" strike="noStrike">
                        <a:latin typeface="Arial"/>
                      </a:endParaRPr>
                    </a:p>
                    <a:p>
                      <a:pPr>
                        <a:lnSpc>
                          <a:spcPct val="100000"/>
                        </a:lnSpc>
                        <a:buNone/>
                      </a:pPr>
                      <a:r>
                        <a:rPr b="0" lang="en-PH" sz="1800" spc="-1" strike="noStrike">
                          <a:latin typeface="Lato"/>
                        </a:rPr>
                        <a:t>suppositories for constipation; and</a:t>
                      </a:r>
                      <a:endParaRPr b="0" lang="en-PH" sz="1800" spc="-1" strike="noStrike">
                        <a:latin typeface="Arial"/>
                      </a:endParaRPr>
                    </a:p>
                    <a:p>
                      <a:pPr>
                        <a:lnSpc>
                          <a:spcPct val="100000"/>
                        </a:lnSpc>
                        <a:buNone/>
                      </a:pPr>
                      <a:r>
                        <a:rPr b="0" lang="en-PH" sz="1800" spc="-1" strike="noStrike">
                          <a:latin typeface="Lato"/>
                        </a:rPr>
                        <a:t>increase high-fiber food in the diet</a:t>
                      </a:r>
                      <a:endParaRPr b="0" lang="en-PH" sz="1800" spc="-1" strike="noStrike">
                        <a:latin typeface="Arial"/>
                      </a:endParaRPr>
                    </a:p>
                    <a:p>
                      <a:pPr>
                        <a:lnSpc>
                          <a:spcPct val="100000"/>
                        </a:lnSpc>
                        <a:buNone/>
                      </a:pPr>
                      <a:r>
                        <a:rPr b="0" lang="en-PH" sz="1800" spc="-1" strike="noStrike">
                          <a:latin typeface="Lato"/>
                        </a:rPr>
                        <a:t>and drink plenty of water.</a:t>
                      </a:r>
                      <a:endParaRPr b="0" lang="en-PH" sz="1800" spc="-1" strike="noStrike">
                        <a:latin typeface="Arial"/>
                      </a:endParaRPr>
                    </a:p>
                  </a:txBody>
                  <a:tcPr anchor="t" marL="90000" marR="90000">
                    <a:lnL w="720">
                      <a:solidFill>
                        <a:srgbClr val="000000"/>
                      </a:solidFill>
                    </a:lnL>
                    <a:lnR w="720">
                      <a:solidFill>
                        <a:srgbClr val="000000"/>
                      </a:solidFill>
                    </a:lnR>
                    <a:lnT w="720">
                      <a:solidFill>
                        <a:srgbClr val="000000"/>
                      </a:solidFill>
                    </a:lnT>
                    <a:lnB w="720">
                      <a:solidFill>
                        <a:srgbClr val="000000"/>
                      </a:solidFill>
                    </a:lnB>
                    <a:solidFill>
                      <a:srgbClr val="ffffff"/>
                    </a:solidFill>
                  </a:tcPr>
                </a:tc>
              </a:tr>
              <a:tr h="1623600">
                <a:tc>
                  <a:txBody>
                    <a:bodyPr lIns="90000" rIns="90000" anchor="t">
                      <a:noAutofit/>
                    </a:bodyPr>
                    <a:p>
                      <a:pPr>
                        <a:lnSpc>
                          <a:spcPct val="100000"/>
                        </a:lnSpc>
                        <a:buNone/>
                      </a:pPr>
                      <a:r>
                        <a:rPr b="1" lang="en-PH" sz="1800" spc="-1" strike="noStrike">
                          <a:latin typeface="Lato"/>
                        </a:rPr>
                        <a:t>Acid reflux</a:t>
                      </a:r>
                      <a:endParaRPr b="0" lang="en-PH" sz="1800" spc="-1" strike="noStrike">
                        <a:latin typeface="Arial"/>
                      </a:endParaRPr>
                    </a:p>
                    <a:p>
                      <a:pPr>
                        <a:lnSpc>
                          <a:spcPct val="100000"/>
                        </a:lnSpc>
                        <a:buNone/>
                      </a:pPr>
                      <a:r>
                        <a:rPr b="0" lang="en-PH" sz="1800" spc="-1" strike="noStrike">
                          <a:latin typeface="Lato"/>
                        </a:rPr>
                        <a:t>A condition whereby acid</a:t>
                      </a:r>
                      <a:endParaRPr b="0" lang="en-PH" sz="1800" spc="-1" strike="noStrike">
                        <a:latin typeface="Arial"/>
                      </a:endParaRPr>
                    </a:p>
                    <a:p>
                      <a:pPr>
                        <a:lnSpc>
                          <a:spcPct val="100000"/>
                        </a:lnSpc>
                        <a:buNone/>
                      </a:pPr>
                      <a:r>
                        <a:rPr b="0" lang="en-PH" sz="1800" spc="-1" strike="noStrike">
                          <a:latin typeface="Lato"/>
                        </a:rPr>
                        <a:t>containing fluids move upward</a:t>
                      </a:r>
                      <a:endParaRPr b="0" lang="en-PH" sz="1800" spc="-1" strike="noStrike">
                        <a:latin typeface="Arial"/>
                      </a:endParaRPr>
                    </a:p>
                    <a:p>
                      <a:pPr>
                        <a:lnSpc>
                          <a:spcPct val="100000"/>
                        </a:lnSpc>
                        <a:buNone/>
                      </a:pPr>
                      <a:r>
                        <a:rPr b="0" lang="en-PH" sz="1800" spc="-1" strike="noStrike">
                          <a:latin typeface="Lato"/>
                        </a:rPr>
                        <a:t>the esophagus.</a:t>
                      </a:r>
                      <a:endParaRPr b="0" lang="en-PH" sz="1800" spc="-1" strike="noStrike">
                        <a:latin typeface="Arial"/>
                      </a:endParaRPr>
                    </a:p>
                  </a:txBody>
                  <a:tcPr anchor="t" marL="90000" marR="90000">
                    <a:lnL w="720">
                      <a:solidFill>
                        <a:srgbClr val="000000"/>
                      </a:solidFill>
                    </a:lnL>
                    <a:lnR w="720">
                      <a:solidFill>
                        <a:srgbClr val="000000"/>
                      </a:solidFill>
                    </a:lnR>
                    <a:lnT w="720">
                      <a:solidFill>
                        <a:srgbClr val="000000"/>
                      </a:solidFill>
                    </a:lnT>
                    <a:lnB w="720">
                      <a:solidFill>
                        <a:srgbClr val="000000"/>
                      </a:solidFill>
                    </a:lnB>
                    <a:solidFill>
                      <a:srgbClr val="ffffff"/>
                    </a:solidFill>
                  </a:tcPr>
                </a:tc>
                <a:tc>
                  <a:txBody>
                    <a:bodyPr lIns="90000" rIns="90000" anchor="t">
                      <a:noAutofit/>
                    </a:bodyPr>
                    <a:p>
                      <a:pPr>
                        <a:lnSpc>
                          <a:spcPct val="100000"/>
                        </a:lnSpc>
                        <a:buNone/>
                      </a:pPr>
                      <a:r>
                        <a:rPr b="0" lang="en-PH" sz="1800" spc="-1" strike="noStrike">
                          <a:latin typeface="Lato"/>
                        </a:rPr>
                        <a:t>Burning feeling in the throat and</a:t>
                      </a:r>
                      <a:endParaRPr b="0" lang="en-PH" sz="1800" spc="-1" strike="noStrike">
                        <a:latin typeface="Arial"/>
                      </a:endParaRPr>
                    </a:p>
                    <a:p>
                      <a:pPr>
                        <a:lnSpc>
                          <a:spcPct val="100000"/>
                        </a:lnSpc>
                        <a:buNone/>
                      </a:pPr>
                      <a:r>
                        <a:rPr b="0" lang="en-PH" sz="1800" spc="-1" strike="noStrike">
                          <a:latin typeface="Lato"/>
                        </a:rPr>
                        <a:t>chest (heartburn)</a:t>
                      </a:r>
                      <a:endParaRPr b="0" lang="en-PH" sz="1800" spc="-1" strike="noStrike">
                        <a:latin typeface="Arial"/>
                      </a:endParaRPr>
                    </a:p>
                  </a:txBody>
                  <a:tcPr anchor="t" marL="90000" marR="90000">
                    <a:lnL w="720">
                      <a:solidFill>
                        <a:srgbClr val="000000"/>
                      </a:solidFill>
                    </a:lnL>
                    <a:lnR w="720">
                      <a:solidFill>
                        <a:srgbClr val="000000"/>
                      </a:solidFill>
                    </a:lnR>
                    <a:lnT w="720">
                      <a:solidFill>
                        <a:srgbClr val="000000"/>
                      </a:solidFill>
                    </a:lnT>
                    <a:lnB w="720">
                      <a:solidFill>
                        <a:srgbClr val="000000"/>
                      </a:solidFill>
                    </a:lnB>
                    <a:solidFill>
                      <a:srgbClr val="ffffff"/>
                    </a:solidFill>
                  </a:tcPr>
                </a:tc>
                <a:tc>
                  <a:txBody>
                    <a:bodyPr lIns="90000" rIns="90000" anchor="t">
                      <a:noAutofit/>
                    </a:bodyPr>
                    <a:p>
                      <a:pPr>
                        <a:lnSpc>
                          <a:spcPct val="100000"/>
                        </a:lnSpc>
                        <a:buNone/>
                      </a:pPr>
                      <a:r>
                        <a:rPr b="0" lang="en-PH" sz="1800" spc="-1" strike="noStrike">
                          <a:latin typeface="Lato"/>
                        </a:rPr>
                        <a:t>Avoiding lying down just after eating or drinking, elevating your head when lying down; avoiding acidic foods and drinks; and taking antacid medicines.</a:t>
                      </a:r>
                      <a:endParaRPr b="0" lang="en-PH" sz="1800" spc="-1" strike="noStrike">
                        <a:latin typeface="Arial"/>
                      </a:endParaRPr>
                    </a:p>
                  </a:txBody>
                  <a:tcPr anchor="t" marL="90000" marR="90000">
                    <a:lnL w="720">
                      <a:solidFill>
                        <a:srgbClr val="000000"/>
                      </a:solidFill>
                    </a:lnL>
                    <a:lnR w="720">
                      <a:solidFill>
                        <a:srgbClr val="000000"/>
                      </a:solidFill>
                    </a:lnR>
                    <a:lnT w="720">
                      <a:solidFill>
                        <a:srgbClr val="000000"/>
                      </a:solidFill>
                    </a:lnT>
                    <a:lnB w="720">
                      <a:solidFill>
                        <a:srgbClr val="000000"/>
                      </a:solidFill>
                    </a:lnB>
                    <a:solidFill>
                      <a:srgbClr val="ffffff"/>
                    </a:solidFill>
                  </a:tcPr>
                </a:tc>
              </a:tr>
            </a:tbl>
          </a:graphicData>
        </a:graphic>
      </p:graphicFrame>
      <p:sp>
        <p:nvSpPr>
          <p:cNvPr id="127" name=""/>
          <p:cNvSpPr txBox="1"/>
          <p:nvPr/>
        </p:nvSpPr>
        <p:spPr>
          <a:xfrm>
            <a:off x="720000" y="164520"/>
            <a:ext cx="9777240" cy="735480"/>
          </a:xfrm>
          <a:prstGeom prst="rect">
            <a:avLst/>
          </a:prstGeom>
          <a:noFill/>
          <a:ln w="0">
            <a:noFill/>
          </a:ln>
        </p:spPr>
        <p:txBody>
          <a:bodyPr lIns="90000" rIns="90000" tIns="45000" bIns="45000" anchor="t">
            <a:noAutofit/>
          </a:bodyPr>
          <a:p>
            <a:r>
              <a:rPr b="1" lang="en-US" sz="3600" spc="-1" strike="noStrike">
                <a:solidFill>
                  <a:srgbClr val="000000"/>
                </a:solidFill>
                <a:latin typeface="Lato"/>
                <a:ea typeface="DejaVu Sans"/>
              </a:rPr>
              <a:t>Keeping the Digestive System Healthy</a:t>
            </a:r>
            <a:endParaRPr b="0" lang="en-PH" sz="3600" spc="-1" strike="noStrike">
              <a:solidFill>
                <a:srgbClr val="000000"/>
              </a:solidFill>
              <a:latin typeface="Arial"/>
            </a:endParaRPr>
          </a:p>
        </p:txBody>
      </p:sp>
    </p:spTree>
  </p:cSld>
  <mc:AlternateContent>
    <mc:Choice Requires="p14">
      <p:transition spd="slow" p14:dur="2000"/>
    </mc:Choice>
    <mc:Fallback>
      <p:transition spd="slow"/>
    </mc:Fallback>
  </mc:AlternateContent>
</p:sld>
</file>

<file path=ppt/slides/slide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graphicFrame>
        <p:nvGraphicFramePr>
          <p:cNvPr id="128" name=""/>
          <p:cNvGraphicFramePr/>
          <p:nvPr/>
        </p:nvGraphicFramePr>
        <p:xfrm>
          <a:off x="612360" y="1127520"/>
          <a:ext cx="11077920" cy="3970440"/>
        </p:xfrm>
        <a:graphic>
          <a:graphicData uri="http://schemas.openxmlformats.org/drawingml/2006/table">
            <a:tbl>
              <a:tblPr/>
              <a:tblGrid>
                <a:gridCol w="3921480"/>
                <a:gridCol w="3018960"/>
                <a:gridCol w="4137840"/>
              </a:tblGrid>
              <a:tr h="1223280">
                <a:tc>
                  <a:txBody>
                    <a:bodyPr lIns="90000" rIns="90000" anchor="t">
                      <a:noAutofit/>
                    </a:bodyPr>
                    <a:p>
                      <a:pPr>
                        <a:lnSpc>
                          <a:spcPct val="100000"/>
                        </a:lnSpc>
                        <a:buNone/>
                      </a:pPr>
                      <a:r>
                        <a:rPr b="1" lang="en-PH" sz="1800" spc="-1" strike="noStrike">
                          <a:latin typeface="Lato"/>
                        </a:rPr>
                        <a:t>Diarrhea</a:t>
                      </a:r>
                      <a:endParaRPr b="0" lang="en-PH" sz="1800" spc="-1" strike="noStrike">
                        <a:latin typeface="Arial"/>
                      </a:endParaRPr>
                    </a:p>
                    <a:p>
                      <a:pPr>
                        <a:lnSpc>
                          <a:spcPct val="100000"/>
                        </a:lnSpc>
                        <a:buNone/>
                      </a:pPr>
                      <a:r>
                        <a:rPr b="0" lang="en-PH" sz="1800" spc="-1" strike="noStrike">
                          <a:latin typeface="Lato"/>
                        </a:rPr>
                        <a:t>Frequent loose bowel movement</a:t>
                      </a:r>
                      <a:endParaRPr b="0" lang="en-PH" sz="1800" spc="-1" strike="noStrike">
                        <a:latin typeface="Arial"/>
                      </a:endParaRPr>
                    </a:p>
                  </a:txBody>
                  <a:tcPr anchor="t" marL="90000" marR="90000">
                    <a:lnL w="720">
                      <a:solidFill>
                        <a:srgbClr val="000000"/>
                      </a:solidFill>
                    </a:lnL>
                    <a:lnR w="720">
                      <a:solidFill>
                        <a:srgbClr val="000000"/>
                      </a:solidFill>
                    </a:lnR>
                    <a:lnT w="720">
                      <a:solidFill>
                        <a:srgbClr val="000000"/>
                      </a:solidFill>
                    </a:lnT>
                    <a:lnB w="720">
                      <a:solidFill>
                        <a:srgbClr val="000000"/>
                      </a:solidFill>
                    </a:lnB>
                    <a:solidFill>
                      <a:srgbClr val="ffffff"/>
                    </a:solidFill>
                  </a:tcPr>
                </a:tc>
                <a:tc>
                  <a:txBody>
                    <a:bodyPr lIns="90000" rIns="90000" anchor="t">
                      <a:noAutofit/>
                    </a:bodyPr>
                    <a:p>
                      <a:pPr>
                        <a:lnSpc>
                          <a:spcPct val="100000"/>
                        </a:lnSpc>
                        <a:buNone/>
                      </a:pPr>
                      <a:r>
                        <a:rPr b="0" lang="en-PH" sz="1800" spc="-1" strike="noStrike">
                          <a:latin typeface="Lato"/>
                        </a:rPr>
                        <a:t>Abdominal cramps, loose bowel happens three or more times a day</a:t>
                      </a:r>
                      <a:endParaRPr b="0" lang="en-PH" sz="1800" spc="-1" strike="noStrike">
                        <a:latin typeface="Arial"/>
                      </a:endParaRPr>
                    </a:p>
                  </a:txBody>
                  <a:tcPr anchor="t" marL="90000" marR="90000">
                    <a:lnL w="720">
                      <a:solidFill>
                        <a:srgbClr val="000000"/>
                      </a:solidFill>
                    </a:lnL>
                    <a:lnR w="720">
                      <a:solidFill>
                        <a:srgbClr val="000000"/>
                      </a:solidFill>
                    </a:lnR>
                    <a:lnT w="720">
                      <a:solidFill>
                        <a:srgbClr val="000000"/>
                      </a:solidFill>
                    </a:lnT>
                    <a:lnB w="720">
                      <a:solidFill>
                        <a:srgbClr val="000000"/>
                      </a:solidFill>
                    </a:lnB>
                    <a:solidFill>
                      <a:srgbClr val="ffffff"/>
                    </a:solidFill>
                  </a:tcPr>
                </a:tc>
                <a:tc>
                  <a:txBody>
                    <a:bodyPr lIns="90000" rIns="90000" anchor="t">
                      <a:noAutofit/>
                    </a:bodyPr>
                    <a:p>
                      <a:pPr>
                        <a:lnSpc>
                          <a:spcPct val="100000"/>
                        </a:lnSpc>
                        <a:buNone/>
                      </a:pPr>
                      <a:r>
                        <a:rPr b="0" lang="en-PH" sz="1800" spc="-1" strike="noStrike">
                          <a:latin typeface="Lato"/>
                        </a:rPr>
                        <a:t>Drinking plenty of water and fluids</a:t>
                      </a:r>
                      <a:endParaRPr b="0" lang="en-PH" sz="1800" spc="-1" strike="noStrike">
                        <a:latin typeface="Arial"/>
                      </a:endParaRPr>
                    </a:p>
                    <a:p>
                      <a:pPr>
                        <a:lnSpc>
                          <a:spcPct val="100000"/>
                        </a:lnSpc>
                        <a:buNone/>
                      </a:pPr>
                      <a:r>
                        <a:rPr b="0" lang="en-PH" sz="1800" spc="-1" strike="noStrike">
                          <a:latin typeface="Lato"/>
                        </a:rPr>
                        <a:t>that contain salts (sports’ drink);</a:t>
                      </a:r>
                      <a:endParaRPr b="0" lang="en-PH" sz="1800" spc="-1" strike="noStrike">
                        <a:latin typeface="Arial"/>
                      </a:endParaRPr>
                    </a:p>
                    <a:p>
                      <a:pPr>
                        <a:lnSpc>
                          <a:spcPct val="100000"/>
                        </a:lnSpc>
                        <a:buNone/>
                      </a:pPr>
                      <a:r>
                        <a:rPr b="0" lang="en-PH" sz="1800" spc="-1" strike="noStrike">
                          <a:latin typeface="Lato"/>
                        </a:rPr>
                        <a:t>avoiding consumption of dairy</a:t>
                      </a:r>
                      <a:endParaRPr b="0" lang="en-PH" sz="1800" spc="-1" strike="noStrike">
                        <a:latin typeface="Arial"/>
                      </a:endParaRPr>
                    </a:p>
                    <a:p>
                      <a:pPr>
                        <a:lnSpc>
                          <a:spcPct val="100000"/>
                        </a:lnSpc>
                        <a:buNone/>
                      </a:pPr>
                      <a:r>
                        <a:rPr b="0" lang="en-PH" sz="1800" spc="-1" strike="noStrike">
                          <a:latin typeface="Lato"/>
                        </a:rPr>
                        <a:t>products and juices; and intake of</a:t>
                      </a:r>
                      <a:endParaRPr b="0" lang="en-PH" sz="1800" spc="-1" strike="noStrike">
                        <a:latin typeface="Arial"/>
                      </a:endParaRPr>
                    </a:p>
                    <a:p>
                      <a:pPr>
                        <a:lnSpc>
                          <a:spcPct val="100000"/>
                        </a:lnSpc>
                        <a:buNone/>
                      </a:pPr>
                      <a:r>
                        <a:rPr b="0" lang="en-PH" sz="1800" spc="-1" strike="noStrike">
                          <a:latin typeface="Lato"/>
                        </a:rPr>
                        <a:t>antidiarrheal medications.</a:t>
                      </a:r>
                      <a:endParaRPr b="0" lang="en-PH" sz="1800" spc="-1" strike="noStrike">
                        <a:latin typeface="Arial"/>
                      </a:endParaRPr>
                    </a:p>
                  </a:txBody>
                  <a:tcPr anchor="t" marL="90000" marR="90000">
                    <a:lnL w="720">
                      <a:solidFill>
                        <a:srgbClr val="000000"/>
                      </a:solidFill>
                    </a:lnL>
                    <a:lnR w="720">
                      <a:solidFill>
                        <a:srgbClr val="000000"/>
                      </a:solidFill>
                    </a:lnR>
                    <a:lnT w="720">
                      <a:solidFill>
                        <a:srgbClr val="000000"/>
                      </a:solidFill>
                    </a:lnT>
                    <a:lnB w="720">
                      <a:solidFill>
                        <a:srgbClr val="000000"/>
                      </a:solidFill>
                    </a:lnB>
                    <a:solidFill>
                      <a:srgbClr val="ffffff"/>
                    </a:solidFill>
                  </a:tcPr>
                </a:tc>
              </a:tr>
              <a:tr h="1629720">
                <a:tc>
                  <a:txBody>
                    <a:bodyPr lIns="90000" rIns="90000" anchor="t">
                      <a:noAutofit/>
                    </a:bodyPr>
                    <a:p>
                      <a:pPr>
                        <a:lnSpc>
                          <a:spcPct val="100000"/>
                        </a:lnSpc>
                        <a:buNone/>
                      </a:pPr>
                      <a:r>
                        <a:rPr b="1" lang="en-PH" sz="1800" spc="-1" strike="noStrike">
                          <a:latin typeface="Lato"/>
                        </a:rPr>
                        <a:t>Peptic ulcer</a:t>
                      </a:r>
                      <a:endParaRPr b="0" lang="en-PH" sz="1800" spc="-1" strike="noStrike">
                        <a:latin typeface="Arial"/>
                      </a:endParaRPr>
                    </a:p>
                    <a:p>
                      <a:pPr>
                        <a:lnSpc>
                          <a:spcPct val="100000"/>
                        </a:lnSpc>
                        <a:buNone/>
                      </a:pPr>
                      <a:r>
                        <a:rPr b="0" lang="en-PH" sz="1800" spc="-1" strike="noStrike">
                          <a:latin typeface="Lato"/>
                        </a:rPr>
                        <a:t>A condition whereby sores or</a:t>
                      </a:r>
                      <a:endParaRPr b="0" lang="en-PH" sz="1800" spc="-1" strike="noStrike">
                        <a:latin typeface="Arial"/>
                      </a:endParaRPr>
                    </a:p>
                    <a:p>
                      <a:pPr>
                        <a:lnSpc>
                          <a:spcPct val="100000"/>
                        </a:lnSpc>
                        <a:buNone/>
                      </a:pPr>
                      <a:r>
                        <a:rPr b="0" lang="en-PH" sz="1800" spc="-1" strike="noStrike">
                          <a:latin typeface="Lato"/>
                        </a:rPr>
                        <a:t>lesions form in the lining of the</a:t>
                      </a:r>
                      <a:endParaRPr b="0" lang="en-PH" sz="1800" spc="-1" strike="noStrike">
                        <a:latin typeface="Arial"/>
                      </a:endParaRPr>
                    </a:p>
                    <a:p>
                      <a:pPr>
                        <a:lnSpc>
                          <a:spcPct val="100000"/>
                        </a:lnSpc>
                        <a:buNone/>
                      </a:pPr>
                      <a:r>
                        <a:rPr b="0" lang="en-PH" sz="1800" spc="-1" strike="noStrike">
                          <a:latin typeface="Lato"/>
                        </a:rPr>
                        <a:t>stomach or the duodenum due to</a:t>
                      </a:r>
                      <a:endParaRPr b="0" lang="en-PH" sz="1800" spc="-1" strike="noStrike">
                        <a:latin typeface="Arial"/>
                      </a:endParaRPr>
                    </a:p>
                    <a:p>
                      <a:pPr>
                        <a:lnSpc>
                          <a:spcPct val="100000"/>
                        </a:lnSpc>
                        <a:buNone/>
                      </a:pPr>
                      <a:r>
                        <a:rPr b="0" lang="en-PH" sz="1800" spc="-1" strike="noStrike">
                          <a:latin typeface="Lato"/>
                        </a:rPr>
                        <a:t>bacterial infection.</a:t>
                      </a:r>
                      <a:endParaRPr b="0" lang="en-PH" sz="1800" spc="-1" strike="noStrike">
                        <a:latin typeface="Arial"/>
                      </a:endParaRPr>
                    </a:p>
                    <a:p>
                      <a:pPr>
                        <a:lnSpc>
                          <a:spcPct val="100000"/>
                        </a:lnSpc>
                        <a:buNone/>
                      </a:pPr>
                      <a:endParaRPr b="0" lang="en-PH" sz="1800" spc="-1" strike="noStrike">
                        <a:latin typeface="Arial"/>
                      </a:endParaRPr>
                    </a:p>
                  </a:txBody>
                  <a:tcPr anchor="t" marL="90000" marR="90000">
                    <a:lnL w="720">
                      <a:solidFill>
                        <a:srgbClr val="000000"/>
                      </a:solidFill>
                    </a:lnL>
                    <a:lnR w="720">
                      <a:solidFill>
                        <a:srgbClr val="000000"/>
                      </a:solidFill>
                    </a:lnR>
                    <a:lnT w="720">
                      <a:solidFill>
                        <a:srgbClr val="000000"/>
                      </a:solidFill>
                    </a:lnT>
                    <a:lnB w="720">
                      <a:solidFill>
                        <a:srgbClr val="000000"/>
                      </a:solidFill>
                    </a:lnB>
                    <a:solidFill>
                      <a:srgbClr val="ffffff"/>
                    </a:solidFill>
                  </a:tcPr>
                </a:tc>
                <a:tc>
                  <a:txBody>
                    <a:bodyPr lIns="90000" rIns="90000" anchor="t">
                      <a:noAutofit/>
                    </a:bodyPr>
                    <a:p>
                      <a:pPr>
                        <a:lnSpc>
                          <a:spcPct val="100000"/>
                        </a:lnSpc>
                        <a:buNone/>
                      </a:pPr>
                      <a:r>
                        <a:rPr b="0" lang="en-PH" sz="1800" spc="-1" strike="noStrike">
                          <a:latin typeface="Lato"/>
                        </a:rPr>
                        <a:t>Abdominal cramps and pain and internal bleeding</a:t>
                      </a:r>
                      <a:endParaRPr b="0" lang="en-PH" sz="1800" spc="-1" strike="noStrike">
                        <a:latin typeface="Arial"/>
                      </a:endParaRPr>
                    </a:p>
                  </a:txBody>
                  <a:tcPr anchor="t" marL="90000" marR="90000">
                    <a:lnL w="720">
                      <a:solidFill>
                        <a:srgbClr val="000000"/>
                      </a:solidFill>
                    </a:lnL>
                    <a:lnR w="720">
                      <a:solidFill>
                        <a:srgbClr val="000000"/>
                      </a:solidFill>
                    </a:lnR>
                    <a:lnT w="720">
                      <a:solidFill>
                        <a:srgbClr val="000000"/>
                      </a:solidFill>
                    </a:lnT>
                    <a:lnB w="720">
                      <a:solidFill>
                        <a:srgbClr val="000000"/>
                      </a:solidFill>
                    </a:lnB>
                    <a:solidFill>
                      <a:srgbClr val="ffffff"/>
                    </a:solidFill>
                  </a:tcPr>
                </a:tc>
                <a:tc>
                  <a:txBody>
                    <a:bodyPr lIns="90000" rIns="90000" anchor="t">
                      <a:noAutofit/>
                    </a:bodyPr>
                    <a:p>
                      <a:pPr>
                        <a:lnSpc>
                          <a:spcPct val="100000"/>
                        </a:lnSpc>
                        <a:buNone/>
                      </a:pPr>
                      <a:r>
                        <a:rPr b="0" lang="en-PH" sz="1800" spc="-1" strike="noStrike">
                          <a:latin typeface="Lato"/>
                        </a:rPr>
                        <a:t>A long-term medication involving</a:t>
                      </a:r>
                      <a:endParaRPr b="0" lang="en-PH" sz="1800" spc="-1" strike="noStrike">
                        <a:latin typeface="Arial"/>
                      </a:endParaRPr>
                    </a:p>
                    <a:p>
                      <a:pPr>
                        <a:lnSpc>
                          <a:spcPct val="100000"/>
                        </a:lnSpc>
                        <a:buNone/>
                      </a:pPr>
                      <a:r>
                        <a:rPr b="0" lang="en-PH" sz="1800" spc="-1" strike="noStrike">
                          <a:latin typeface="Lato"/>
                        </a:rPr>
                        <a:t>antibiotics; and surgery (laparoscopic repair) in worst or advanced cases.</a:t>
                      </a:r>
                      <a:endParaRPr b="0" lang="en-PH" sz="1800" spc="-1" strike="noStrike">
                        <a:latin typeface="Arial"/>
                      </a:endParaRPr>
                    </a:p>
                  </a:txBody>
                  <a:tcPr anchor="t" marL="90000" marR="90000">
                    <a:lnL w="720">
                      <a:solidFill>
                        <a:srgbClr val="000000"/>
                      </a:solidFill>
                    </a:lnL>
                    <a:lnR w="720">
                      <a:solidFill>
                        <a:srgbClr val="000000"/>
                      </a:solidFill>
                    </a:lnR>
                    <a:lnT w="720">
                      <a:solidFill>
                        <a:srgbClr val="000000"/>
                      </a:solidFill>
                    </a:lnT>
                    <a:lnB w="720">
                      <a:solidFill>
                        <a:srgbClr val="000000"/>
                      </a:solidFill>
                    </a:lnB>
                    <a:solidFill>
                      <a:srgbClr val="ffffff"/>
                    </a:solidFill>
                  </a:tcPr>
                </a:tc>
              </a:tr>
              <a:tr h="1117800">
                <a:tc>
                  <a:txBody>
                    <a:bodyPr lIns="90000" rIns="90000" anchor="t">
                      <a:noAutofit/>
                    </a:bodyPr>
                    <a:p>
                      <a:pPr>
                        <a:lnSpc>
                          <a:spcPct val="100000"/>
                        </a:lnSpc>
                        <a:buNone/>
                      </a:pPr>
                      <a:r>
                        <a:rPr b="1" lang="en-PH" sz="1800" spc="-1" strike="noStrike">
                          <a:latin typeface="Lato"/>
                        </a:rPr>
                        <a:t>Stomach flu or gastroenteritis</a:t>
                      </a:r>
                      <a:endParaRPr b="0" lang="en-PH" sz="1800" spc="-1" strike="noStrike">
                        <a:latin typeface="Arial"/>
                      </a:endParaRPr>
                    </a:p>
                    <a:p>
                      <a:pPr>
                        <a:lnSpc>
                          <a:spcPct val="100000"/>
                        </a:lnSpc>
                        <a:buNone/>
                      </a:pPr>
                      <a:r>
                        <a:rPr b="0" lang="en-PH" sz="1800" spc="-1" strike="noStrike">
                          <a:latin typeface="Lato"/>
                        </a:rPr>
                        <a:t>An infection of the stomach and</a:t>
                      </a:r>
                      <a:endParaRPr b="0" lang="en-PH" sz="1800" spc="-1" strike="noStrike">
                        <a:latin typeface="Arial"/>
                      </a:endParaRPr>
                    </a:p>
                    <a:p>
                      <a:pPr>
                        <a:lnSpc>
                          <a:spcPct val="100000"/>
                        </a:lnSpc>
                        <a:buNone/>
                      </a:pPr>
                      <a:r>
                        <a:rPr b="0" lang="en-PH" sz="1800" spc="-1" strike="noStrike">
                          <a:latin typeface="Lato"/>
                        </a:rPr>
                        <a:t>upper part of the small intestine.</a:t>
                      </a:r>
                      <a:endParaRPr b="0" lang="en-PH" sz="1800" spc="-1" strike="noStrike">
                        <a:latin typeface="Arial"/>
                      </a:endParaRPr>
                    </a:p>
                  </a:txBody>
                  <a:tcPr anchor="t" marL="90000" marR="90000">
                    <a:lnL w="720">
                      <a:solidFill>
                        <a:srgbClr val="000000"/>
                      </a:solidFill>
                    </a:lnL>
                    <a:lnR w="720">
                      <a:solidFill>
                        <a:srgbClr val="000000"/>
                      </a:solidFill>
                    </a:lnR>
                    <a:lnT w="720">
                      <a:solidFill>
                        <a:srgbClr val="000000"/>
                      </a:solidFill>
                    </a:lnT>
                    <a:lnB w="720">
                      <a:solidFill>
                        <a:srgbClr val="000000"/>
                      </a:solidFill>
                    </a:lnB>
                    <a:solidFill>
                      <a:srgbClr val="ffffff"/>
                    </a:solidFill>
                  </a:tcPr>
                </a:tc>
                <a:tc>
                  <a:txBody>
                    <a:bodyPr lIns="90000" rIns="90000" anchor="t">
                      <a:noAutofit/>
                    </a:bodyPr>
                    <a:p>
                      <a:pPr>
                        <a:lnSpc>
                          <a:spcPct val="100000"/>
                        </a:lnSpc>
                        <a:buNone/>
                      </a:pPr>
                      <a:r>
                        <a:rPr b="0" lang="en-PH" sz="1800" spc="-1" strike="noStrike">
                          <a:latin typeface="Lato"/>
                        </a:rPr>
                        <a:t>Common symptoms are</a:t>
                      </a:r>
                      <a:endParaRPr b="0" lang="en-PH" sz="1800" spc="-1" strike="noStrike">
                        <a:latin typeface="Arial"/>
                      </a:endParaRPr>
                    </a:p>
                    <a:p>
                      <a:pPr>
                        <a:lnSpc>
                          <a:spcPct val="100000"/>
                        </a:lnSpc>
                        <a:buNone/>
                      </a:pPr>
                      <a:r>
                        <a:rPr b="0" lang="en-PH" sz="1800" spc="-1" strike="noStrike">
                          <a:latin typeface="Lato"/>
                        </a:rPr>
                        <a:t>diarrhea, vomiting, stomach pain and cramps.</a:t>
                      </a:r>
                      <a:endParaRPr b="0" lang="en-PH" sz="1800" spc="-1" strike="noStrike">
                        <a:latin typeface="Arial"/>
                      </a:endParaRPr>
                    </a:p>
                  </a:txBody>
                  <a:tcPr anchor="t" marL="90000" marR="90000">
                    <a:lnL w="720">
                      <a:solidFill>
                        <a:srgbClr val="000000"/>
                      </a:solidFill>
                    </a:lnL>
                    <a:lnR w="720">
                      <a:solidFill>
                        <a:srgbClr val="000000"/>
                      </a:solidFill>
                    </a:lnR>
                    <a:lnT w="720">
                      <a:solidFill>
                        <a:srgbClr val="000000"/>
                      </a:solidFill>
                    </a:lnT>
                    <a:lnB w="720">
                      <a:solidFill>
                        <a:srgbClr val="000000"/>
                      </a:solidFill>
                    </a:lnB>
                    <a:solidFill>
                      <a:srgbClr val="ffffff"/>
                    </a:solidFill>
                  </a:tcPr>
                </a:tc>
                <a:tc>
                  <a:txBody>
                    <a:bodyPr lIns="90000" rIns="90000" anchor="t">
                      <a:noAutofit/>
                    </a:bodyPr>
                    <a:p>
                      <a:pPr>
                        <a:lnSpc>
                          <a:spcPct val="100000"/>
                        </a:lnSpc>
                        <a:buNone/>
                      </a:pPr>
                      <a:r>
                        <a:rPr b="0" lang="en-PH" sz="1800" spc="-1" strike="noStrike">
                          <a:latin typeface="Lato"/>
                        </a:rPr>
                        <a:t>Drinking plenty of water and</a:t>
                      </a:r>
                      <a:endParaRPr b="0" lang="en-PH" sz="1800" spc="-1" strike="noStrike">
                        <a:latin typeface="Arial"/>
                      </a:endParaRPr>
                    </a:p>
                    <a:p>
                      <a:pPr>
                        <a:lnSpc>
                          <a:spcPct val="100000"/>
                        </a:lnSpc>
                        <a:buNone/>
                      </a:pPr>
                      <a:r>
                        <a:rPr b="0" lang="en-PH" sz="1800" spc="-1" strike="noStrike">
                          <a:latin typeface="Lato"/>
                        </a:rPr>
                        <a:t>electrolytes (to avoid dehydration).</a:t>
                      </a:r>
                      <a:endParaRPr b="0" lang="en-PH" sz="1800" spc="-1" strike="noStrike">
                        <a:latin typeface="Arial"/>
                      </a:endParaRPr>
                    </a:p>
                  </a:txBody>
                  <a:tcPr anchor="t" marL="90000" marR="90000">
                    <a:lnL w="720">
                      <a:solidFill>
                        <a:srgbClr val="000000"/>
                      </a:solidFill>
                    </a:lnL>
                    <a:lnR w="720">
                      <a:solidFill>
                        <a:srgbClr val="000000"/>
                      </a:solidFill>
                    </a:lnR>
                    <a:lnT w="720">
                      <a:solidFill>
                        <a:srgbClr val="000000"/>
                      </a:solidFill>
                    </a:lnT>
                    <a:lnB w="720">
                      <a:solidFill>
                        <a:srgbClr val="000000"/>
                      </a:solidFill>
                    </a:lnB>
                    <a:solidFill>
                      <a:srgbClr val="ffffff"/>
                    </a:solidFill>
                  </a:tcPr>
                </a:tc>
              </a:tr>
            </a:tbl>
          </a:graphicData>
        </a:graphic>
      </p:graphicFrame>
      <p:sp>
        <p:nvSpPr>
          <p:cNvPr id="129" name=""/>
          <p:cNvSpPr txBox="1"/>
          <p:nvPr/>
        </p:nvSpPr>
        <p:spPr>
          <a:xfrm>
            <a:off x="720360" y="164880"/>
            <a:ext cx="9777240" cy="735480"/>
          </a:xfrm>
          <a:prstGeom prst="rect">
            <a:avLst/>
          </a:prstGeom>
          <a:noFill/>
          <a:ln w="0">
            <a:noFill/>
          </a:ln>
        </p:spPr>
        <p:txBody>
          <a:bodyPr lIns="90000" rIns="90000" tIns="45000" bIns="45000" anchor="t">
            <a:noAutofit/>
          </a:bodyPr>
          <a:p>
            <a:r>
              <a:rPr b="1" lang="en-US" sz="3600" spc="-1" strike="noStrike">
                <a:solidFill>
                  <a:srgbClr val="000000"/>
                </a:solidFill>
                <a:latin typeface="Lato"/>
                <a:ea typeface="DejaVu Sans"/>
              </a:rPr>
              <a:t>Keeping the Digestive System Healthy</a:t>
            </a:r>
            <a:endParaRPr b="0" lang="en-PH" sz="3600" spc="-1" strike="noStrike">
              <a:solidFill>
                <a:srgbClr val="000000"/>
              </a:solidFill>
              <a:latin typeface="Arial"/>
            </a:endParaRPr>
          </a:p>
        </p:txBody>
      </p:sp>
    </p:spTree>
  </p:cSld>
  <mc:AlternateContent>
    <mc:Choice Requires="p14">
      <p:transition spd="slow" p14:dur="2000"/>
    </mc:Choice>
    <mc:Fallback>
      <p:transition spd="slow"/>
    </mc:Fallback>
  </mc:AlternateContent>
</p:sld>
</file>

<file path=ppt/slides/slide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30" name=""/>
          <p:cNvSpPr/>
          <p:nvPr/>
        </p:nvSpPr>
        <p:spPr>
          <a:xfrm>
            <a:off x="720000" y="1116000"/>
            <a:ext cx="4858920" cy="431640"/>
          </a:xfrm>
          <a:prstGeom prst="rect">
            <a:avLst/>
          </a:prstGeom>
          <a:noFill/>
          <a:ln w="0">
            <a:noFill/>
          </a:ln>
        </p:spPr>
        <p:style>
          <a:lnRef idx="0"/>
          <a:fillRef idx="0"/>
          <a:effectRef idx="0"/>
          <a:fontRef idx="minor"/>
        </p:style>
        <p:txBody>
          <a:bodyPr lIns="90000" rIns="90000" tIns="45000" bIns="45000" anchor="t">
            <a:noAutofit/>
          </a:bodyPr>
          <a:p>
            <a:pPr>
              <a:lnSpc>
                <a:spcPct val="100000"/>
              </a:lnSpc>
              <a:buNone/>
            </a:pPr>
            <a:r>
              <a:rPr b="1" lang="en-PH" sz="1800" spc="-1" strike="noStrike">
                <a:solidFill>
                  <a:srgbClr val="000000"/>
                </a:solidFill>
                <a:latin typeface="Lato"/>
                <a:ea typeface="DejaVu Sans"/>
              </a:rPr>
              <a:t>The Components of a Healthy Diet</a:t>
            </a:r>
            <a:endParaRPr b="0" lang="en-PH" sz="1800" spc="-1" strike="noStrike">
              <a:latin typeface="Arial"/>
            </a:endParaRPr>
          </a:p>
        </p:txBody>
      </p:sp>
      <p:sp>
        <p:nvSpPr>
          <p:cNvPr id="131" name=""/>
          <p:cNvSpPr/>
          <p:nvPr/>
        </p:nvSpPr>
        <p:spPr>
          <a:xfrm>
            <a:off x="720000" y="1613520"/>
            <a:ext cx="10798920" cy="1661400"/>
          </a:xfrm>
          <a:prstGeom prst="rect">
            <a:avLst/>
          </a:prstGeom>
          <a:noFill/>
          <a:ln w="0">
            <a:noFill/>
          </a:ln>
        </p:spPr>
        <p:style>
          <a:lnRef idx="0"/>
          <a:fillRef idx="0"/>
          <a:effectRef idx="0"/>
          <a:fontRef idx="minor"/>
        </p:style>
        <p:txBody>
          <a:bodyPr lIns="90000" rIns="90000" tIns="45000" bIns="45000" anchor="t">
            <a:noAutofit/>
          </a:bodyPr>
          <a:p>
            <a:pPr algn="just">
              <a:lnSpc>
                <a:spcPct val="100000"/>
              </a:lnSpc>
              <a:buNone/>
            </a:pPr>
            <a:r>
              <a:rPr b="0" lang="en-PH" sz="1800" spc="-1" strike="noStrike">
                <a:solidFill>
                  <a:srgbClr val="000000"/>
                </a:solidFill>
                <a:latin typeface="Lato"/>
                <a:ea typeface="DejaVu Sans"/>
              </a:rPr>
              <a:t>	</a:t>
            </a:r>
            <a:r>
              <a:rPr b="0" lang="en-PH" sz="1800" spc="-1" strike="noStrike">
                <a:solidFill>
                  <a:srgbClr val="000000"/>
                </a:solidFill>
                <a:latin typeface="Lato"/>
                <a:ea typeface="DejaVu Sans"/>
              </a:rPr>
              <a:t>The different food groups: carbohydrates, protein, and fats are organic molecules, which the body needs in large quantities to maintain itself. These molecules can be obtained simply from foods.</a:t>
            </a:r>
            <a:endParaRPr b="0" lang="en-PH" sz="1800" spc="-1" strike="noStrike">
              <a:latin typeface="Arial"/>
            </a:endParaRPr>
          </a:p>
          <a:p>
            <a:pPr algn="just">
              <a:lnSpc>
                <a:spcPct val="100000"/>
              </a:lnSpc>
              <a:buNone/>
            </a:pPr>
            <a:r>
              <a:rPr b="0" lang="en-PH" sz="1800" spc="-1" strike="noStrike">
                <a:solidFill>
                  <a:srgbClr val="000000"/>
                </a:solidFill>
                <a:latin typeface="Lato"/>
                <a:ea typeface="DejaVu Sans"/>
              </a:rPr>
              <a:t>	</a:t>
            </a:r>
            <a:r>
              <a:rPr b="0" lang="en-PH" sz="1800" spc="-1" strike="noStrike">
                <a:solidFill>
                  <a:srgbClr val="000000"/>
                </a:solidFill>
                <a:latin typeface="Lato"/>
                <a:ea typeface="DejaVu Sans"/>
              </a:rPr>
              <a:t>Carbohydrates are needed by the body as energy sources. Fats and Oils are concentrated sources of energy and are needed for growth, insulation, and absorption of some nutrients. Proteins build new cells (growth) and repair damaged tissues.</a:t>
            </a:r>
            <a:endParaRPr b="0" lang="en-PH" sz="1800" spc="-1" strike="noStrike">
              <a:latin typeface="Arial"/>
            </a:endParaRPr>
          </a:p>
        </p:txBody>
      </p:sp>
      <p:sp>
        <p:nvSpPr>
          <p:cNvPr id="132" name=""/>
          <p:cNvSpPr/>
          <p:nvPr/>
        </p:nvSpPr>
        <p:spPr>
          <a:xfrm>
            <a:off x="720000" y="3110040"/>
            <a:ext cx="10978920" cy="3230280"/>
          </a:xfrm>
          <a:prstGeom prst="rect">
            <a:avLst/>
          </a:prstGeom>
          <a:noFill/>
          <a:ln w="0">
            <a:noFill/>
          </a:ln>
        </p:spPr>
        <p:style>
          <a:lnRef idx="0"/>
          <a:fillRef idx="0"/>
          <a:effectRef idx="0"/>
          <a:fontRef idx="minor"/>
        </p:style>
        <p:txBody>
          <a:bodyPr lIns="90000" rIns="90000" tIns="45000" bIns="45000" anchor="t">
            <a:noAutofit/>
          </a:bodyPr>
          <a:p>
            <a:pPr algn="just">
              <a:lnSpc>
                <a:spcPct val="100000"/>
              </a:lnSpc>
              <a:buNone/>
            </a:pPr>
            <a:r>
              <a:rPr b="0" lang="en-PH" sz="1800" spc="-1" strike="noStrike">
                <a:solidFill>
                  <a:srgbClr val="000000"/>
                </a:solidFill>
                <a:latin typeface="Lato"/>
                <a:ea typeface="DejaVu Sans"/>
              </a:rPr>
              <a:t>	</a:t>
            </a:r>
            <a:r>
              <a:rPr b="0" lang="en-PH" sz="1800" spc="-1" strike="noStrike">
                <a:solidFill>
                  <a:srgbClr val="000000"/>
                </a:solidFill>
                <a:latin typeface="Lato"/>
                <a:ea typeface="DejaVu Sans"/>
              </a:rPr>
              <a:t>Apart from the aforementioned energy-yielding food groups, there are other nutrients that are needed by the body in </a:t>
            </a:r>
            <a:r>
              <a:rPr b="1" lang="en-PH" sz="1800" spc="-1" strike="noStrike">
                <a:solidFill>
                  <a:srgbClr val="000000"/>
                </a:solidFill>
                <a:latin typeface="Lato"/>
                <a:ea typeface="DejaVu Sans"/>
              </a:rPr>
              <a:t>large quantities</a:t>
            </a:r>
            <a:r>
              <a:rPr b="0" lang="en-PH" sz="1800" spc="-1" strike="noStrike">
                <a:solidFill>
                  <a:srgbClr val="000000"/>
                </a:solidFill>
                <a:latin typeface="Lato"/>
                <a:ea typeface="DejaVu Sans"/>
              </a:rPr>
              <a:t> (macronutrients) or in </a:t>
            </a:r>
            <a:r>
              <a:rPr b="1" lang="en-PH" sz="1800" spc="-1" strike="noStrike">
                <a:solidFill>
                  <a:srgbClr val="000000"/>
                </a:solidFill>
                <a:latin typeface="Lato"/>
                <a:ea typeface="DejaVu Sans"/>
              </a:rPr>
              <a:t>small quantities</a:t>
            </a:r>
            <a:r>
              <a:rPr b="0" lang="en-PH" sz="1800" spc="-1" strike="noStrike">
                <a:solidFill>
                  <a:srgbClr val="000000"/>
                </a:solidFill>
                <a:latin typeface="Lato"/>
                <a:ea typeface="DejaVu Sans"/>
              </a:rPr>
              <a:t> (micronutrients). </a:t>
            </a:r>
            <a:endParaRPr b="0" lang="en-PH" sz="1800" spc="-1" strike="noStrike">
              <a:latin typeface="Arial"/>
            </a:endParaRPr>
          </a:p>
          <a:p>
            <a:pPr algn="just">
              <a:lnSpc>
                <a:spcPct val="100000"/>
              </a:lnSpc>
              <a:buNone/>
            </a:pPr>
            <a:endParaRPr b="0" lang="en-PH" sz="1800" spc="-1" strike="noStrike">
              <a:latin typeface="Arial"/>
            </a:endParaRPr>
          </a:p>
          <a:p>
            <a:pPr algn="just">
              <a:lnSpc>
                <a:spcPct val="100000"/>
              </a:lnSpc>
              <a:buNone/>
            </a:pPr>
            <a:r>
              <a:rPr b="0" lang="en-PH" sz="1800" spc="-1" strike="noStrike">
                <a:solidFill>
                  <a:srgbClr val="000000"/>
                </a:solidFill>
                <a:latin typeface="Lato"/>
                <a:ea typeface="DejaVu Sans"/>
              </a:rPr>
              <a:t>They are as follows:</a:t>
            </a:r>
            <a:endParaRPr b="0" lang="en-PH" sz="1800" spc="-1" strike="noStrike">
              <a:latin typeface="Arial"/>
            </a:endParaRPr>
          </a:p>
          <a:p>
            <a:pPr algn="just">
              <a:lnSpc>
                <a:spcPct val="100000"/>
              </a:lnSpc>
              <a:buNone/>
            </a:pPr>
            <a:r>
              <a:rPr b="1" lang="en-PH" sz="1800" spc="-1" strike="noStrike">
                <a:solidFill>
                  <a:srgbClr val="000000"/>
                </a:solidFill>
                <a:latin typeface="Lato"/>
                <a:ea typeface="DejaVu Sans"/>
              </a:rPr>
              <a:t>Vitamins</a:t>
            </a:r>
            <a:r>
              <a:rPr b="0" lang="en-PH" sz="1800" spc="-1" strike="noStrike">
                <a:solidFill>
                  <a:srgbClr val="000000"/>
                </a:solidFill>
                <a:latin typeface="Lato"/>
                <a:ea typeface="DejaVu Sans"/>
              </a:rPr>
              <a:t> are organic nutrients that are needed by the body in small quantities to promote growth and maintenance of health and life processes. </a:t>
            </a:r>
            <a:endParaRPr b="0" lang="en-PH" sz="1800" spc="-1" strike="noStrike">
              <a:latin typeface="Arial"/>
            </a:endParaRPr>
          </a:p>
          <a:p>
            <a:pPr algn="just">
              <a:lnSpc>
                <a:spcPct val="100000"/>
              </a:lnSpc>
              <a:buNone/>
            </a:pPr>
            <a:r>
              <a:rPr b="1" lang="en-PH" sz="1800" spc="-1" strike="noStrike">
                <a:solidFill>
                  <a:srgbClr val="000000"/>
                </a:solidFill>
                <a:latin typeface="Lato"/>
                <a:ea typeface="DejaVu Sans"/>
              </a:rPr>
              <a:t>Minerals</a:t>
            </a:r>
            <a:r>
              <a:rPr b="0" lang="en-PH" sz="1800" spc="-1" strike="noStrike">
                <a:solidFill>
                  <a:srgbClr val="000000"/>
                </a:solidFill>
                <a:latin typeface="Lato"/>
                <a:ea typeface="DejaVu Sans"/>
              </a:rPr>
              <a:t> are inorganic molecules or elements, which the body needs in large or small quantities. </a:t>
            </a:r>
            <a:r>
              <a:rPr b="1" lang="en-PH" sz="1800" spc="-1" strike="noStrike">
                <a:solidFill>
                  <a:srgbClr val="000000"/>
                </a:solidFill>
                <a:latin typeface="Lato"/>
                <a:ea typeface="DejaVu Sans"/>
              </a:rPr>
              <a:t>Examples</a:t>
            </a:r>
            <a:r>
              <a:rPr b="0" lang="en-PH" sz="1800" spc="-1" strike="noStrike">
                <a:solidFill>
                  <a:srgbClr val="000000"/>
                </a:solidFill>
                <a:latin typeface="Lato"/>
                <a:ea typeface="DejaVu Sans"/>
              </a:rPr>
              <a:t> of minerals needed in large quantities (macronutrients) are: calcium, potassium, phosphorus, sodium, sulphur, and potassium. </a:t>
            </a:r>
            <a:r>
              <a:rPr b="1" lang="en-PH" sz="1800" spc="-1" strike="noStrike">
                <a:solidFill>
                  <a:srgbClr val="000000"/>
                </a:solidFill>
                <a:latin typeface="Lato"/>
                <a:ea typeface="DejaVu Sans"/>
              </a:rPr>
              <a:t>Examples</a:t>
            </a:r>
            <a:r>
              <a:rPr b="0" lang="en-PH" sz="1800" spc="-1" strike="noStrike">
                <a:solidFill>
                  <a:srgbClr val="000000"/>
                </a:solidFill>
                <a:latin typeface="Lato"/>
                <a:ea typeface="DejaVu Sans"/>
              </a:rPr>
              <a:t> of minerals needed in small quantities (micronutrients) are: iron,iodine, copper, zinc, selenium, and cobalt. We get the right amount of minerals when we eat a balanced diet and a wide variety of foods.</a:t>
            </a:r>
            <a:endParaRPr b="0" lang="en-PH" sz="1800" spc="-1" strike="noStrike">
              <a:latin typeface="Arial"/>
            </a:endParaRPr>
          </a:p>
        </p:txBody>
      </p:sp>
      <p:sp>
        <p:nvSpPr>
          <p:cNvPr id="133" name=""/>
          <p:cNvSpPr txBox="1"/>
          <p:nvPr/>
        </p:nvSpPr>
        <p:spPr>
          <a:xfrm>
            <a:off x="720360" y="164880"/>
            <a:ext cx="9777240" cy="735480"/>
          </a:xfrm>
          <a:prstGeom prst="rect">
            <a:avLst/>
          </a:prstGeom>
          <a:noFill/>
          <a:ln w="0">
            <a:noFill/>
          </a:ln>
        </p:spPr>
        <p:txBody>
          <a:bodyPr lIns="90000" rIns="90000" tIns="45000" bIns="45000" anchor="t">
            <a:noAutofit/>
          </a:bodyPr>
          <a:p>
            <a:r>
              <a:rPr b="1" lang="en-US" sz="3600" spc="-1" strike="noStrike">
                <a:solidFill>
                  <a:srgbClr val="000000"/>
                </a:solidFill>
                <a:latin typeface="Lato"/>
                <a:ea typeface="DejaVu Sans"/>
              </a:rPr>
              <a:t>Keeping the Digestive System Healthy</a:t>
            </a:r>
            <a:endParaRPr b="0" lang="en-PH" sz="3600" spc="-1" strike="noStrike">
              <a:solidFill>
                <a:srgbClr val="000000"/>
              </a:solidFill>
              <a:latin typeface="Arial"/>
            </a:endParaRPr>
          </a:p>
        </p:txBody>
      </p:sp>
    </p:spTree>
  </p:cSld>
  <mc:AlternateContent>
    <mc:Choice Requires="p14">
      <p:transition spd="slow" p14:dur="2000"/>
    </mc:Choice>
    <mc:Fallback>
      <p:transition spd="slow"/>
    </mc:Fallback>
  </mc:AlternateContent>
</p:sld>
</file>

<file path=ppt/slides/slide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34" name=""/>
          <p:cNvSpPr/>
          <p:nvPr/>
        </p:nvSpPr>
        <p:spPr>
          <a:xfrm>
            <a:off x="720000" y="1512000"/>
            <a:ext cx="6838920" cy="509040"/>
          </a:xfrm>
          <a:prstGeom prst="rect">
            <a:avLst/>
          </a:prstGeom>
          <a:noFill/>
          <a:ln w="0">
            <a:noFill/>
          </a:ln>
        </p:spPr>
        <p:style>
          <a:lnRef idx="0"/>
          <a:fillRef idx="0"/>
          <a:effectRef idx="0"/>
          <a:fontRef idx="minor"/>
        </p:style>
        <p:txBody>
          <a:bodyPr lIns="90000" rIns="90000" tIns="45000" bIns="45000" anchor="t">
            <a:noAutofit/>
          </a:bodyPr>
          <a:p>
            <a:pPr>
              <a:lnSpc>
                <a:spcPct val="100000"/>
              </a:lnSpc>
              <a:buNone/>
            </a:pPr>
            <a:r>
              <a:rPr b="1" lang="en-PH" sz="1800" spc="-1" strike="noStrike">
                <a:solidFill>
                  <a:srgbClr val="000000"/>
                </a:solidFill>
                <a:latin typeface="Lato"/>
                <a:ea typeface="'E5îþ"/>
              </a:rPr>
              <a:t>Healthful Practices that Affect the Digestive System</a:t>
            </a:r>
            <a:endParaRPr b="0" lang="en-PH" sz="1800" spc="-1" strike="noStrike">
              <a:latin typeface="Arial"/>
            </a:endParaRPr>
          </a:p>
        </p:txBody>
      </p:sp>
      <p:sp>
        <p:nvSpPr>
          <p:cNvPr id="135" name=""/>
          <p:cNvSpPr/>
          <p:nvPr/>
        </p:nvSpPr>
        <p:spPr>
          <a:xfrm>
            <a:off x="606240" y="2016000"/>
            <a:ext cx="10978920" cy="1008360"/>
          </a:xfrm>
          <a:prstGeom prst="rect">
            <a:avLst/>
          </a:prstGeom>
          <a:noFill/>
          <a:ln w="0">
            <a:noFill/>
          </a:ln>
        </p:spPr>
        <p:style>
          <a:lnRef idx="0"/>
          <a:fillRef idx="0"/>
          <a:effectRef idx="0"/>
          <a:fontRef idx="minor"/>
        </p:style>
        <p:txBody>
          <a:bodyPr lIns="90000" rIns="90000" tIns="45000" bIns="45000" anchor="t">
            <a:noAutofit/>
          </a:bodyPr>
          <a:p>
            <a:pPr algn="just">
              <a:lnSpc>
                <a:spcPct val="100000"/>
              </a:lnSpc>
              <a:buNone/>
            </a:pPr>
            <a:r>
              <a:rPr b="0" lang="en-PH" sz="1800" spc="-1" strike="noStrike">
                <a:solidFill>
                  <a:srgbClr val="000000"/>
                </a:solidFill>
                <a:latin typeface="Lato"/>
                <a:ea typeface="DejaVu Sans"/>
              </a:rPr>
              <a:t>	</a:t>
            </a:r>
            <a:r>
              <a:rPr b="0" lang="en-PH" sz="1800" spc="-1" strike="noStrike">
                <a:solidFill>
                  <a:srgbClr val="000000"/>
                </a:solidFill>
                <a:latin typeface="Lato"/>
                <a:ea typeface="DejaVu Sans"/>
              </a:rPr>
              <a:t>A person’s capacity to eat well and derive optimum energy from foods is very much improved if the digestive system is healthy. There are several healthful practices that can be done to promote proper nutrition and overall wellness. Some of these are:</a:t>
            </a:r>
            <a:endParaRPr b="0" lang="en-PH" sz="1800" spc="-1" strike="noStrike">
              <a:latin typeface="Arial"/>
            </a:endParaRPr>
          </a:p>
        </p:txBody>
      </p:sp>
      <p:sp>
        <p:nvSpPr>
          <p:cNvPr id="136" name=""/>
          <p:cNvSpPr/>
          <p:nvPr/>
        </p:nvSpPr>
        <p:spPr>
          <a:xfrm>
            <a:off x="696240" y="3044880"/>
            <a:ext cx="10798920" cy="2540160"/>
          </a:xfrm>
          <a:prstGeom prst="rect">
            <a:avLst/>
          </a:prstGeom>
          <a:noFill/>
          <a:ln w="0">
            <a:noFill/>
          </a:ln>
        </p:spPr>
        <p:style>
          <a:lnRef idx="0"/>
          <a:fillRef idx="0"/>
          <a:effectRef idx="0"/>
          <a:fontRef idx="minor"/>
        </p:style>
        <p:txBody>
          <a:bodyPr lIns="90000" rIns="90000" tIns="45000" bIns="45000" anchor="t">
            <a:noAutofit/>
          </a:bodyPr>
          <a:p>
            <a:pPr marL="216000" indent="-216000" algn="just">
              <a:lnSpc>
                <a:spcPct val="100000"/>
              </a:lnSpc>
              <a:buClr>
                <a:srgbClr val="000000"/>
              </a:buClr>
              <a:buSzPct val="45000"/>
              <a:buFont typeface="Wingdings" charset="2"/>
              <a:buChar char=""/>
            </a:pPr>
            <a:r>
              <a:rPr b="0" lang="en-PH" sz="1800" spc="-1" strike="noStrike">
                <a:solidFill>
                  <a:srgbClr val="000000"/>
                </a:solidFill>
                <a:latin typeface="Lato"/>
                <a:ea typeface="DejaVu Sans"/>
              </a:rPr>
              <a:t>A diet rich in raw food, such as vegetable salads, fruits, nuts, and vegetable and fruit juices should be part of our daily diet.</a:t>
            </a:r>
            <a:endParaRPr b="0" lang="en-PH" sz="1800" spc="-1" strike="noStrike">
              <a:latin typeface="Arial"/>
            </a:endParaRPr>
          </a:p>
          <a:p>
            <a:pPr algn="just">
              <a:lnSpc>
                <a:spcPct val="100000"/>
              </a:lnSpc>
              <a:buNone/>
            </a:pPr>
            <a:endParaRPr b="0" lang="en-PH" sz="1800" spc="-1" strike="noStrike">
              <a:latin typeface="Arial"/>
            </a:endParaRPr>
          </a:p>
          <a:p>
            <a:pPr marL="216000" indent="-216000" algn="just">
              <a:lnSpc>
                <a:spcPct val="100000"/>
              </a:lnSpc>
              <a:buClr>
                <a:srgbClr val="000000"/>
              </a:buClr>
              <a:buSzPct val="45000"/>
              <a:buFont typeface="Wingdings" charset="2"/>
              <a:buChar char=""/>
            </a:pPr>
            <a:r>
              <a:rPr b="0" lang="en-PH" sz="1800" spc="-1" strike="noStrike">
                <a:solidFill>
                  <a:srgbClr val="000000"/>
                </a:solidFill>
                <a:latin typeface="Lato"/>
                <a:ea typeface="DejaVu Sans"/>
              </a:rPr>
              <a:t>Eat high-fiber foods. Fibers in food may be soluble or insoluble. Insoluble fibers (known as roughage) are not broken down in the digestive process. As they move along the digestive tract, they “sweep” the small and large intestines keeping them clean from debris. Insoluble fibers also facilitate fecal elimination. On the other hand, soluble fibers are water absorbent and can help prevent stools from being too watery.</a:t>
            </a:r>
            <a:endParaRPr b="0" lang="en-PH" sz="1800" spc="-1" strike="noStrike">
              <a:latin typeface="Arial"/>
            </a:endParaRPr>
          </a:p>
        </p:txBody>
      </p:sp>
      <p:sp>
        <p:nvSpPr>
          <p:cNvPr id="137" name=""/>
          <p:cNvSpPr txBox="1"/>
          <p:nvPr/>
        </p:nvSpPr>
        <p:spPr>
          <a:xfrm>
            <a:off x="720360" y="164880"/>
            <a:ext cx="9777240" cy="735480"/>
          </a:xfrm>
          <a:prstGeom prst="rect">
            <a:avLst/>
          </a:prstGeom>
          <a:noFill/>
          <a:ln w="0">
            <a:noFill/>
          </a:ln>
        </p:spPr>
        <p:txBody>
          <a:bodyPr lIns="90000" rIns="90000" tIns="45000" bIns="45000" anchor="t">
            <a:noAutofit/>
          </a:bodyPr>
          <a:p>
            <a:r>
              <a:rPr b="1" lang="en-US" sz="3600" spc="-1" strike="noStrike">
                <a:solidFill>
                  <a:srgbClr val="000000"/>
                </a:solidFill>
                <a:latin typeface="Lato"/>
                <a:ea typeface="DejaVu Sans"/>
              </a:rPr>
              <a:t>Keeping the Digestive System Healthy</a:t>
            </a:r>
            <a:endParaRPr b="0" lang="en-PH" sz="3600" spc="-1" strike="noStrike">
              <a:solidFill>
                <a:srgbClr val="000000"/>
              </a:solidFill>
              <a:latin typeface="Arial"/>
            </a:endParaRPr>
          </a:p>
        </p:txBody>
      </p:sp>
    </p:spTree>
  </p:cSld>
  <mc:AlternateContent>
    <mc:Choice Requires="p14">
      <p:transition spd="slow" p14:dur="2000"/>
    </mc:Choice>
    <mc:Fallback>
      <p:transition spd="slow"/>
    </mc:Fallback>
  </mc:AlternateContent>
</p:sld>
</file>

<file path=ppt/slides/slide6.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38" name=""/>
          <p:cNvSpPr/>
          <p:nvPr/>
        </p:nvSpPr>
        <p:spPr>
          <a:xfrm>
            <a:off x="606240" y="1584000"/>
            <a:ext cx="10978920" cy="4535640"/>
          </a:xfrm>
          <a:prstGeom prst="rect">
            <a:avLst/>
          </a:prstGeom>
          <a:noFill/>
          <a:ln w="0">
            <a:noFill/>
          </a:ln>
        </p:spPr>
        <p:style>
          <a:lnRef idx="0"/>
          <a:fillRef idx="0"/>
          <a:effectRef idx="0"/>
          <a:fontRef idx="minor"/>
        </p:style>
        <p:txBody>
          <a:bodyPr lIns="90000" rIns="90000" tIns="45000" bIns="45000" anchor="t">
            <a:noAutofit/>
          </a:bodyPr>
          <a:p>
            <a:pPr marL="216000" indent="-216000" algn="just">
              <a:lnSpc>
                <a:spcPct val="100000"/>
              </a:lnSpc>
              <a:buClr>
                <a:srgbClr val="000000"/>
              </a:buClr>
              <a:buSzPct val="45000"/>
              <a:buFont typeface="Wingdings" charset="2"/>
              <a:buChar char=""/>
            </a:pPr>
            <a:r>
              <a:rPr b="0" lang="en-PH" sz="1800" spc="-1" strike="noStrike">
                <a:solidFill>
                  <a:srgbClr val="000000"/>
                </a:solidFill>
                <a:latin typeface="Lato"/>
                <a:ea typeface="DejaVu Sans"/>
              </a:rPr>
              <a:t>Be hydrated. The digestive process takes place in the presence of water. Drinking plenty of water can promote a healthy digestive process. Drinking warm water and hot liquids is also recommended.</a:t>
            </a:r>
            <a:endParaRPr b="0" lang="en-PH" sz="1800" spc="-1" strike="noStrike">
              <a:latin typeface="Arial"/>
            </a:endParaRPr>
          </a:p>
          <a:p>
            <a:pPr algn="just">
              <a:lnSpc>
                <a:spcPct val="100000"/>
              </a:lnSpc>
              <a:buNone/>
            </a:pPr>
            <a:endParaRPr b="0" lang="en-PH" sz="1800" spc="-1" strike="noStrike">
              <a:latin typeface="Arial"/>
            </a:endParaRPr>
          </a:p>
          <a:p>
            <a:pPr marL="216000" indent="-216000" algn="just">
              <a:lnSpc>
                <a:spcPct val="100000"/>
              </a:lnSpc>
              <a:buClr>
                <a:srgbClr val="000000"/>
              </a:buClr>
              <a:buSzPct val="45000"/>
              <a:buFont typeface="Wingdings" charset="2"/>
              <a:buChar char=""/>
            </a:pPr>
            <a:r>
              <a:rPr b="0" lang="en-PH" sz="1800" spc="-1" strike="noStrike">
                <a:solidFill>
                  <a:srgbClr val="000000"/>
                </a:solidFill>
                <a:latin typeface="Lato"/>
                <a:ea typeface="DejaVu Sans"/>
              </a:rPr>
              <a:t>Eat food that are rich in protein. Protein is an essential part of a healthy diet. Plants like rice, corn, and wheat are sources of proteins, but some essential amino acids needed by the body can be obtained from eating meat.</a:t>
            </a:r>
            <a:endParaRPr b="0" lang="en-PH" sz="1800" spc="-1" strike="noStrike">
              <a:latin typeface="Arial"/>
            </a:endParaRPr>
          </a:p>
          <a:p>
            <a:pPr algn="just">
              <a:lnSpc>
                <a:spcPct val="100000"/>
              </a:lnSpc>
              <a:buNone/>
            </a:pPr>
            <a:endParaRPr b="0" lang="en-PH" sz="1800" spc="-1" strike="noStrike">
              <a:latin typeface="Arial"/>
            </a:endParaRPr>
          </a:p>
          <a:p>
            <a:pPr marL="216000" indent="-216000" algn="just">
              <a:lnSpc>
                <a:spcPct val="100000"/>
              </a:lnSpc>
              <a:buClr>
                <a:srgbClr val="000000"/>
              </a:buClr>
              <a:buSzPct val="45000"/>
              <a:buFont typeface="Wingdings" charset="2"/>
              <a:buChar char=""/>
            </a:pPr>
            <a:r>
              <a:rPr b="0" lang="en-PH" sz="1800" spc="-1" strike="noStrike">
                <a:solidFill>
                  <a:srgbClr val="000000"/>
                </a:solidFill>
                <a:latin typeface="Lato"/>
                <a:ea typeface="DejaVu Sans"/>
              </a:rPr>
              <a:t>Include probiotics into your diet. Probiotics are nutritional supplements that contain live bacteria (Lactobacillus species) that are similar to the healthy bacteria naturally present in the large intestine.</a:t>
            </a:r>
            <a:endParaRPr b="0" lang="en-PH" sz="1800" spc="-1" strike="noStrike">
              <a:latin typeface="Arial"/>
            </a:endParaRPr>
          </a:p>
          <a:p>
            <a:pPr algn="just">
              <a:lnSpc>
                <a:spcPct val="100000"/>
              </a:lnSpc>
              <a:buNone/>
            </a:pPr>
            <a:endParaRPr b="0" lang="en-PH" sz="1800" spc="-1" strike="noStrike">
              <a:latin typeface="Arial"/>
            </a:endParaRPr>
          </a:p>
          <a:p>
            <a:pPr marL="216000" indent="-216000" algn="just">
              <a:lnSpc>
                <a:spcPct val="100000"/>
              </a:lnSpc>
              <a:buClr>
                <a:srgbClr val="000000"/>
              </a:buClr>
              <a:buSzPct val="45000"/>
              <a:buFont typeface="Wingdings" charset="2"/>
              <a:buChar char=""/>
            </a:pPr>
            <a:r>
              <a:rPr b="0" lang="en-PH" sz="1800" spc="-1" strike="noStrike">
                <a:solidFill>
                  <a:srgbClr val="000000"/>
                </a:solidFill>
                <a:latin typeface="Lato"/>
                <a:ea typeface="DejaVu Sans"/>
              </a:rPr>
              <a:t>Eat meals on time. According to health experts, eating meals the same time each day promotes proper digestion of food.</a:t>
            </a:r>
            <a:endParaRPr b="0" lang="en-PH" sz="1800" spc="-1" strike="noStrike">
              <a:latin typeface="Arial"/>
            </a:endParaRPr>
          </a:p>
          <a:p>
            <a:pPr algn="just">
              <a:lnSpc>
                <a:spcPct val="100000"/>
              </a:lnSpc>
              <a:buNone/>
            </a:pPr>
            <a:endParaRPr b="0" lang="en-PH" sz="1800" spc="-1" strike="noStrike">
              <a:latin typeface="Arial"/>
            </a:endParaRPr>
          </a:p>
          <a:p>
            <a:pPr marL="216000" indent="-216000" algn="just">
              <a:lnSpc>
                <a:spcPct val="100000"/>
              </a:lnSpc>
              <a:buClr>
                <a:srgbClr val="000000"/>
              </a:buClr>
              <a:buSzPct val="45000"/>
              <a:buFont typeface="Wingdings" charset="2"/>
              <a:buChar char=""/>
            </a:pPr>
            <a:r>
              <a:rPr b="0" lang="en-PH" sz="1800" spc="-1" strike="noStrike">
                <a:solidFill>
                  <a:srgbClr val="000000"/>
                </a:solidFill>
                <a:latin typeface="Lato"/>
                <a:ea typeface="DejaVu Sans"/>
              </a:rPr>
              <a:t>Exercise regularly. Brisk walking and short-distance biking increase breathing rates that can jump-start the digestive process. Exercise helps move food through the digestive system, lessening digestive discomfort.</a:t>
            </a:r>
            <a:endParaRPr b="0" lang="en-PH" sz="1800" spc="-1" strike="noStrike">
              <a:latin typeface="Arial"/>
            </a:endParaRPr>
          </a:p>
        </p:txBody>
      </p:sp>
      <p:sp>
        <p:nvSpPr>
          <p:cNvPr id="139" name=""/>
          <p:cNvSpPr txBox="1"/>
          <p:nvPr/>
        </p:nvSpPr>
        <p:spPr>
          <a:xfrm>
            <a:off x="720360" y="164880"/>
            <a:ext cx="9777240" cy="735480"/>
          </a:xfrm>
          <a:prstGeom prst="rect">
            <a:avLst/>
          </a:prstGeom>
          <a:noFill/>
          <a:ln w="0">
            <a:noFill/>
          </a:ln>
        </p:spPr>
        <p:txBody>
          <a:bodyPr lIns="90000" rIns="90000" tIns="45000" bIns="45000" anchor="t">
            <a:noAutofit/>
          </a:bodyPr>
          <a:p>
            <a:r>
              <a:rPr b="1" lang="en-US" sz="3600" spc="-1" strike="noStrike">
                <a:solidFill>
                  <a:srgbClr val="000000"/>
                </a:solidFill>
                <a:latin typeface="Lato"/>
                <a:ea typeface="DejaVu Sans"/>
              </a:rPr>
              <a:t>Keeping the Digestive System Healthy</a:t>
            </a:r>
            <a:endParaRPr b="0" lang="en-PH" sz="3600" spc="-1" strike="noStrike">
              <a:solidFill>
                <a:srgbClr val="000000"/>
              </a:solidFill>
              <a:latin typeface="Arial"/>
            </a:endParaRPr>
          </a:p>
        </p:txBody>
      </p:sp>
    </p:spTree>
  </p:cSld>
  <mc:AlternateContent>
    <mc:Choice Requires="p14">
      <p:transition spd="slow" p14:dur="2000"/>
    </mc:Choice>
    <mc:Fallback>
      <p:transition spd="slow"/>
    </mc:Fallback>
  </mc:AlternateContent>
</p:sld>
</file>

<file path=ppt/slides/slide7.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40" name=""/>
          <p:cNvSpPr/>
          <p:nvPr/>
        </p:nvSpPr>
        <p:spPr>
          <a:xfrm>
            <a:off x="721080" y="2556000"/>
            <a:ext cx="10977840" cy="3459240"/>
          </a:xfrm>
          <a:prstGeom prst="rect">
            <a:avLst/>
          </a:prstGeom>
          <a:noFill/>
          <a:ln w="0">
            <a:noFill/>
          </a:ln>
        </p:spPr>
        <p:style>
          <a:lnRef idx="0"/>
          <a:fillRef idx="0"/>
          <a:effectRef idx="0"/>
          <a:fontRef idx="minor"/>
        </p:style>
        <p:txBody>
          <a:bodyPr lIns="90000" rIns="90000" tIns="45000" bIns="45000" anchor="t">
            <a:noAutofit/>
          </a:bodyPr>
          <a:p>
            <a:pPr>
              <a:lnSpc>
                <a:spcPct val="100000"/>
              </a:lnSpc>
              <a:buNone/>
            </a:pPr>
            <a:r>
              <a:rPr b="0" lang="en-PH" sz="1800" spc="-1" strike="noStrike">
                <a:solidFill>
                  <a:srgbClr val="000000"/>
                </a:solidFill>
                <a:latin typeface="Lato"/>
                <a:ea typeface="DejaVu Sans"/>
              </a:rPr>
              <a:t>Read and understand each question.</a:t>
            </a:r>
            <a:endParaRPr b="0" lang="en-PH" sz="1800" spc="-1" strike="noStrike">
              <a:latin typeface="Arial"/>
            </a:endParaRPr>
          </a:p>
          <a:p>
            <a:pPr>
              <a:lnSpc>
                <a:spcPct val="100000"/>
              </a:lnSpc>
              <a:buNone/>
            </a:pPr>
            <a:endParaRPr b="0" lang="en-PH" sz="1800" spc="-1" strike="noStrike">
              <a:latin typeface="Arial"/>
            </a:endParaRPr>
          </a:p>
          <a:p>
            <a:pPr>
              <a:lnSpc>
                <a:spcPct val="100000"/>
              </a:lnSpc>
              <a:buNone/>
            </a:pPr>
            <a:r>
              <a:rPr b="0" lang="en-PH" sz="1800" spc="-1" strike="noStrike">
                <a:solidFill>
                  <a:srgbClr val="000000"/>
                </a:solidFill>
                <a:latin typeface="Lato"/>
                <a:ea typeface="DejaVu Sans"/>
              </a:rPr>
              <a:t>1. How does your body make use of the nutrients? </a:t>
            </a:r>
            <a:r>
              <a:rPr b="0" lang="en-PH" sz="1800" spc="-1" strike="noStrike">
                <a:solidFill>
                  <a:srgbClr val="000000"/>
                </a:solidFill>
                <a:latin typeface="Times New Roman"/>
                <a:ea typeface="DejaVu Sans"/>
              </a:rPr>
              <a:t>_______________________________________________________________________________________</a:t>
            </a:r>
            <a:endParaRPr b="0" lang="en-PH" sz="1800" spc="-1" strike="noStrike">
              <a:latin typeface="Arial"/>
            </a:endParaRPr>
          </a:p>
          <a:p>
            <a:pPr>
              <a:lnSpc>
                <a:spcPct val="100000"/>
              </a:lnSpc>
              <a:buNone/>
            </a:pPr>
            <a:endParaRPr b="0" lang="en-PH" sz="1800" spc="-1" strike="noStrike">
              <a:latin typeface="Arial"/>
            </a:endParaRPr>
          </a:p>
          <a:p>
            <a:pPr>
              <a:lnSpc>
                <a:spcPct val="100000"/>
              </a:lnSpc>
              <a:buNone/>
            </a:pPr>
            <a:r>
              <a:rPr b="0" lang="en-PH" sz="1800" spc="-1" strike="noStrike">
                <a:solidFill>
                  <a:srgbClr val="000000"/>
                </a:solidFill>
                <a:latin typeface="Lato"/>
                <a:ea typeface="DejaVu Sans"/>
              </a:rPr>
              <a:t>2. What minerals (any three for each) are needed by the body in</a:t>
            </a:r>
            <a:endParaRPr b="0" lang="en-PH" sz="1800" spc="-1" strike="noStrike">
              <a:latin typeface="Arial"/>
            </a:endParaRPr>
          </a:p>
          <a:p>
            <a:pPr>
              <a:lnSpc>
                <a:spcPct val="100000"/>
              </a:lnSpc>
              <a:buNone/>
            </a:pPr>
            <a:r>
              <a:rPr b="0" lang="en-PH" sz="1800" spc="-1" strike="noStrike">
                <a:solidFill>
                  <a:srgbClr val="000000"/>
                </a:solidFill>
                <a:latin typeface="Lato"/>
                <a:ea typeface="DejaVu Sans"/>
              </a:rPr>
              <a:t>a. large quantities? </a:t>
            </a:r>
            <a:r>
              <a:rPr b="0" lang="en-PH" sz="1800" spc="-1" strike="noStrike">
                <a:solidFill>
                  <a:srgbClr val="000000"/>
                </a:solidFill>
                <a:latin typeface="Lato"/>
                <a:ea typeface="DejaVu Sans"/>
              </a:rPr>
              <a:t>	</a:t>
            </a:r>
            <a:r>
              <a:rPr b="0" lang="en-PH" sz="1800" spc="-1" strike="noStrike">
                <a:solidFill>
                  <a:srgbClr val="000000"/>
                </a:solidFill>
                <a:latin typeface="Times New Roman"/>
                <a:ea typeface="DejaVu Sans"/>
              </a:rPr>
              <a:t>______________________________________________________________________</a:t>
            </a:r>
            <a:endParaRPr b="0" lang="en-PH" sz="1800" spc="-1" strike="noStrike">
              <a:latin typeface="Arial"/>
            </a:endParaRPr>
          </a:p>
          <a:p>
            <a:pPr>
              <a:lnSpc>
                <a:spcPct val="100000"/>
              </a:lnSpc>
              <a:buNone/>
            </a:pPr>
            <a:r>
              <a:rPr b="0" lang="en-PH" sz="1800" spc="-1" strike="noStrike">
                <a:solidFill>
                  <a:srgbClr val="000000"/>
                </a:solidFill>
                <a:latin typeface="Lato"/>
                <a:ea typeface="PingFang SC"/>
              </a:rPr>
              <a:t>b. small quantities?</a:t>
            </a:r>
            <a:r>
              <a:rPr b="0" lang="en-PH" sz="1800" spc="-1" strike="noStrike">
                <a:solidFill>
                  <a:srgbClr val="000000"/>
                </a:solidFill>
                <a:latin typeface="Lato"/>
                <a:ea typeface="PingFang SC"/>
              </a:rPr>
              <a:t>	</a:t>
            </a:r>
            <a:r>
              <a:rPr b="0" lang="en-PH" sz="1800" spc="-1" strike="noStrike">
                <a:solidFill>
                  <a:srgbClr val="000000"/>
                </a:solidFill>
                <a:latin typeface="Times New Roman"/>
                <a:ea typeface="DejaVu Sans"/>
              </a:rPr>
              <a:t>______________________________________________________________________</a:t>
            </a:r>
            <a:endParaRPr b="0" lang="en-PH" sz="1800" spc="-1" strike="noStrike">
              <a:latin typeface="Arial"/>
            </a:endParaRPr>
          </a:p>
          <a:p>
            <a:pPr>
              <a:lnSpc>
                <a:spcPct val="100000"/>
              </a:lnSpc>
              <a:buNone/>
            </a:pPr>
            <a:endParaRPr b="0" lang="en-PH" sz="1800" spc="-1" strike="noStrike">
              <a:latin typeface="Arial"/>
            </a:endParaRPr>
          </a:p>
          <a:p>
            <a:pPr>
              <a:lnSpc>
                <a:spcPct val="100000"/>
              </a:lnSpc>
              <a:buNone/>
            </a:pPr>
            <a:r>
              <a:rPr b="0" lang="en-PH" sz="1800" spc="-1" strike="noStrike">
                <a:solidFill>
                  <a:srgbClr val="000000"/>
                </a:solidFill>
                <a:latin typeface="Lato"/>
                <a:ea typeface="PingFang SC"/>
              </a:rPr>
              <a:t>3. What are some healthful practices that you can do to keep your digestive system healthy? </a:t>
            </a:r>
            <a:r>
              <a:rPr b="0" lang="en-PH" sz="1800" spc="-1" strike="noStrike">
                <a:solidFill>
                  <a:srgbClr val="000000"/>
                </a:solidFill>
                <a:latin typeface="Times New Roman"/>
                <a:ea typeface="DejaVu Sans"/>
              </a:rPr>
              <a:t>_______________________________________________________________________________________</a:t>
            </a:r>
            <a:endParaRPr b="0" lang="en-PH" sz="1800" spc="-1" strike="noStrike">
              <a:latin typeface="Arial"/>
            </a:endParaRPr>
          </a:p>
        </p:txBody>
      </p:sp>
      <p:sp>
        <p:nvSpPr>
          <p:cNvPr id="141" name=""/>
          <p:cNvSpPr/>
          <p:nvPr/>
        </p:nvSpPr>
        <p:spPr>
          <a:xfrm>
            <a:off x="720000" y="1799280"/>
            <a:ext cx="1619640" cy="538920"/>
          </a:xfrm>
          <a:prstGeom prst="rect">
            <a:avLst/>
          </a:prstGeom>
          <a:noFill/>
          <a:ln w="38160">
            <a:solidFill>
              <a:srgbClr val="3465a4"/>
            </a:solidFill>
            <a:prstDash val="sysDash"/>
            <a:round/>
          </a:ln>
        </p:spPr>
        <p:style>
          <a:lnRef idx="0"/>
          <a:fillRef idx="0"/>
          <a:effectRef idx="0"/>
          <a:fontRef idx="minor"/>
        </p:style>
        <p:txBody>
          <a:bodyPr lIns="109080" rIns="109080" tIns="64080" bIns="64080" anchor="t">
            <a:noAutofit/>
          </a:bodyPr>
          <a:p>
            <a:pPr algn="ctr">
              <a:lnSpc>
                <a:spcPct val="100000"/>
              </a:lnSpc>
              <a:buNone/>
            </a:pPr>
            <a:r>
              <a:rPr b="1" lang="en-PH" sz="2200" spc="-1" strike="noStrike">
                <a:solidFill>
                  <a:srgbClr val="000000"/>
                </a:solidFill>
                <a:latin typeface="Lato"/>
                <a:ea typeface="DejaVu Sans"/>
              </a:rPr>
              <a:t>Activity:</a:t>
            </a:r>
            <a:endParaRPr b="0" lang="en-PH" sz="2200" spc="-1" strike="noStrike">
              <a:latin typeface="Arial"/>
            </a:endParaRPr>
          </a:p>
        </p:txBody>
      </p:sp>
      <p:sp>
        <p:nvSpPr>
          <p:cNvPr id="142" name=""/>
          <p:cNvSpPr txBox="1"/>
          <p:nvPr/>
        </p:nvSpPr>
        <p:spPr>
          <a:xfrm>
            <a:off x="720360" y="164880"/>
            <a:ext cx="9777240" cy="735480"/>
          </a:xfrm>
          <a:prstGeom prst="rect">
            <a:avLst/>
          </a:prstGeom>
          <a:noFill/>
          <a:ln w="0">
            <a:noFill/>
          </a:ln>
        </p:spPr>
        <p:txBody>
          <a:bodyPr lIns="90000" rIns="90000" tIns="45000" bIns="45000" anchor="t">
            <a:noAutofit/>
          </a:bodyPr>
          <a:p>
            <a:r>
              <a:rPr b="1" lang="en-US" sz="3600" spc="-1" strike="noStrike">
                <a:solidFill>
                  <a:srgbClr val="000000"/>
                </a:solidFill>
                <a:latin typeface="Lato"/>
                <a:ea typeface="DejaVu Sans"/>
              </a:rPr>
              <a:t>Keeping the Digestive System Healthy</a:t>
            </a:r>
            <a:endParaRPr b="0" lang="en-PH" sz="3600" spc="-1" strike="noStrike">
              <a:solidFill>
                <a:srgbClr val="000000"/>
              </a:solidFill>
              <a:latin typeface="Arial"/>
            </a:endParaRPr>
          </a:p>
        </p:txBody>
      </p:sp>
    </p:spTree>
  </p:cSld>
  <mc:AlternateContent>
    <mc:Choice Requires="p14">
      <p:transition spd="slow" p14:dur="2000"/>
    </mc:Choice>
    <mc:Fallback>
      <p:transition spd="slow"/>
    </mc:Fallback>
  </mc:AlternateContent>
</p:sld>
</file>

<file path=ppt/slides/slide8.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43" name=""/>
          <p:cNvSpPr/>
          <p:nvPr/>
        </p:nvSpPr>
        <p:spPr>
          <a:xfrm>
            <a:off x="720000" y="2700000"/>
            <a:ext cx="10798920" cy="2879640"/>
          </a:xfrm>
          <a:prstGeom prst="rect">
            <a:avLst/>
          </a:prstGeom>
          <a:noFill/>
          <a:ln w="0">
            <a:noFill/>
          </a:ln>
        </p:spPr>
        <p:style>
          <a:lnRef idx="0"/>
          <a:fillRef idx="0"/>
          <a:effectRef idx="0"/>
          <a:fontRef idx="minor"/>
        </p:style>
        <p:txBody>
          <a:bodyPr lIns="90000" rIns="90000" tIns="45000" bIns="45000" anchor="t">
            <a:noAutofit/>
          </a:bodyPr>
          <a:p>
            <a:pPr algn="just">
              <a:lnSpc>
                <a:spcPct val="100000"/>
              </a:lnSpc>
              <a:buNone/>
            </a:pPr>
            <a:r>
              <a:rPr b="0" lang="en-PH" sz="1800" spc="-1" strike="noStrike">
                <a:solidFill>
                  <a:srgbClr val="000000"/>
                </a:solidFill>
                <a:latin typeface="Lato"/>
                <a:ea typeface="DejaVu Sans"/>
              </a:rPr>
              <a:t>1. Carbohydrates are needed by the body as energy sources. Fats and oils are concentrated sources of energy and are used as a reserve source of energy. Proteins build new cells (growth) and repair damaged tissues. Vitamins and minerals promote growth and maintenance of health and life processes.</a:t>
            </a:r>
            <a:endParaRPr b="0" lang="en-PH" sz="1800" spc="-1" strike="noStrike">
              <a:latin typeface="Arial"/>
            </a:endParaRPr>
          </a:p>
          <a:p>
            <a:pPr>
              <a:lnSpc>
                <a:spcPct val="100000"/>
              </a:lnSpc>
              <a:buNone/>
            </a:pPr>
            <a:endParaRPr b="0" lang="en-PH" sz="1800" spc="-1" strike="noStrike">
              <a:latin typeface="Arial"/>
            </a:endParaRPr>
          </a:p>
          <a:p>
            <a:pPr>
              <a:lnSpc>
                <a:spcPct val="100000"/>
              </a:lnSpc>
              <a:buNone/>
            </a:pPr>
            <a:r>
              <a:rPr b="0" lang="en-PH" sz="1800" spc="-1" strike="noStrike">
                <a:solidFill>
                  <a:srgbClr val="000000"/>
                </a:solidFill>
                <a:latin typeface="Lato"/>
                <a:ea typeface="DejaVu Sans"/>
              </a:rPr>
              <a:t>2. </a:t>
            </a:r>
            <a:r>
              <a:rPr b="0" lang="en-PH" sz="1800" spc="-1" strike="noStrike">
                <a:solidFill>
                  <a:srgbClr val="000000"/>
                </a:solidFill>
                <a:latin typeface="Lato"/>
                <a:ea typeface="DejaVu Sans"/>
              </a:rPr>
              <a:t>	</a:t>
            </a:r>
            <a:r>
              <a:rPr b="0" lang="en-PH" sz="1800" spc="-1" strike="noStrike">
                <a:solidFill>
                  <a:srgbClr val="000000"/>
                </a:solidFill>
                <a:latin typeface="Lato"/>
                <a:ea typeface="DejaVu Sans"/>
              </a:rPr>
              <a:t>a. Calcium, potassium, phosphorus, sodium, sulphur, and potassium.</a:t>
            </a:r>
            <a:endParaRPr b="0" lang="en-PH" sz="1800" spc="-1" strike="noStrike">
              <a:latin typeface="Arial"/>
            </a:endParaRPr>
          </a:p>
          <a:p>
            <a:pPr>
              <a:lnSpc>
                <a:spcPct val="100000"/>
              </a:lnSpc>
              <a:buNone/>
            </a:pPr>
            <a:r>
              <a:rPr b="0" lang="en-PH" sz="1800" spc="-1" strike="noStrike">
                <a:solidFill>
                  <a:srgbClr val="000000"/>
                </a:solidFill>
                <a:latin typeface="Lato"/>
                <a:ea typeface="DejaVu Sans"/>
              </a:rPr>
              <a:t>	</a:t>
            </a:r>
            <a:r>
              <a:rPr b="0" lang="en-PH" sz="1800" spc="-1" strike="noStrike">
                <a:solidFill>
                  <a:srgbClr val="000000"/>
                </a:solidFill>
                <a:latin typeface="Lato"/>
                <a:ea typeface="DejaVu Sans"/>
              </a:rPr>
              <a:t>b. Iron, iodine, copper, zinc, selenium, and cobalt.</a:t>
            </a:r>
            <a:endParaRPr b="0" lang="en-PH" sz="1800" spc="-1" strike="noStrike">
              <a:latin typeface="Arial"/>
            </a:endParaRPr>
          </a:p>
          <a:p>
            <a:pPr>
              <a:lnSpc>
                <a:spcPct val="100000"/>
              </a:lnSpc>
              <a:buNone/>
            </a:pPr>
            <a:endParaRPr b="0" lang="en-PH" sz="1800" spc="-1" strike="noStrike">
              <a:latin typeface="Arial"/>
            </a:endParaRPr>
          </a:p>
          <a:p>
            <a:pPr>
              <a:lnSpc>
                <a:spcPct val="100000"/>
              </a:lnSpc>
              <a:buNone/>
            </a:pPr>
            <a:r>
              <a:rPr b="0" lang="en-PH" sz="1800" spc="-1" strike="noStrike">
                <a:solidFill>
                  <a:srgbClr val="000000"/>
                </a:solidFill>
                <a:latin typeface="Lato"/>
                <a:ea typeface="DejaVu Sans"/>
              </a:rPr>
              <a:t>3. Answers may vary. Sample Answer: </a:t>
            </a:r>
            <a:endParaRPr b="0" lang="en-PH" sz="1800" spc="-1" strike="noStrike">
              <a:latin typeface="Arial"/>
            </a:endParaRPr>
          </a:p>
          <a:p>
            <a:pPr>
              <a:lnSpc>
                <a:spcPct val="100000"/>
              </a:lnSpc>
              <a:buNone/>
            </a:pPr>
            <a:r>
              <a:rPr b="0" lang="en-PH" sz="1800" spc="-1" strike="noStrike">
                <a:solidFill>
                  <a:srgbClr val="000000"/>
                </a:solidFill>
                <a:latin typeface="Lato"/>
                <a:ea typeface="DejaVu Sans"/>
              </a:rPr>
              <a:t>Healthful practices, such as eating food rich in fibers, drinking a lot of water, and exercise, can help in   keeping my digestive system healthy.</a:t>
            </a:r>
            <a:endParaRPr b="0" lang="en-PH" sz="1800" spc="-1" strike="noStrike">
              <a:latin typeface="Arial"/>
            </a:endParaRPr>
          </a:p>
        </p:txBody>
      </p:sp>
      <p:sp>
        <p:nvSpPr>
          <p:cNvPr id="144" name=""/>
          <p:cNvSpPr/>
          <p:nvPr/>
        </p:nvSpPr>
        <p:spPr>
          <a:xfrm>
            <a:off x="720000" y="1799280"/>
            <a:ext cx="2158920" cy="538920"/>
          </a:xfrm>
          <a:prstGeom prst="rect">
            <a:avLst/>
          </a:prstGeom>
          <a:noFill/>
          <a:ln w="38160">
            <a:solidFill>
              <a:srgbClr val="3465a4"/>
            </a:solidFill>
            <a:prstDash val="sysDash"/>
            <a:round/>
          </a:ln>
        </p:spPr>
        <p:style>
          <a:lnRef idx="0"/>
          <a:fillRef idx="0"/>
          <a:effectRef idx="0"/>
          <a:fontRef idx="minor"/>
        </p:style>
        <p:txBody>
          <a:bodyPr lIns="109080" rIns="109080" tIns="64080" bIns="64080" anchor="t">
            <a:noAutofit/>
          </a:bodyPr>
          <a:p>
            <a:pPr algn="ctr">
              <a:lnSpc>
                <a:spcPct val="100000"/>
              </a:lnSpc>
              <a:buNone/>
            </a:pPr>
            <a:r>
              <a:rPr b="1" lang="en-PH" sz="2200" spc="-1" strike="noStrike">
                <a:solidFill>
                  <a:srgbClr val="000000"/>
                </a:solidFill>
                <a:latin typeface="Lato"/>
                <a:ea typeface="DejaVu Sans"/>
              </a:rPr>
              <a:t>Answer key:</a:t>
            </a:r>
            <a:endParaRPr b="0" lang="en-PH" sz="2200" spc="-1" strike="noStrike">
              <a:latin typeface="Arial"/>
            </a:endParaRPr>
          </a:p>
        </p:txBody>
      </p:sp>
      <p:sp>
        <p:nvSpPr>
          <p:cNvPr id="145" name=""/>
          <p:cNvSpPr txBox="1"/>
          <p:nvPr/>
        </p:nvSpPr>
        <p:spPr>
          <a:xfrm>
            <a:off x="720360" y="164880"/>
            <a:ext cx="9777240" cy="735480"/>
          </a:xfrm>
          <a:prstGeom prst="rect">
            <a:avLst/>
          </a:prstGeom>
          <a:noFill/>
          <a:ln w="0">
            <a:noFill/>
          </a:ln>
        </p:spPr>
        <p:txBody>
          <a:bodyPr lIns="90000" rIns="90000" tIns="45000" bIns="45000" anchor="t">
            <a:noAutofit/>
          </a:bodyPr>
          <a:p>
            <a:r>
              <a:rPr b="1" lang="en-US" sz="3600" spc="-1" strike="noStrike">
                <a:solidFill>
                  <a:srgbClr val="000000"/>
                </a:solidFill>
                <a:latin typeface="Lato"/>
                <a:ea typeface="DejaVu Sans"/>
              </a:rPr>
              <a:t>Keeping the Digestive System Healthy</a:t>
            </a:r>
            <a:endParaRPr b="0" lang="en-PH" sz="3600" spc="-1" strike="noStrike">
              <a:solidFill>
                <a:srgbClr val="000000"/>
              </a:solidFill>
              <a:latin typeface="Arial"/>
            </a:endParaRPr>
          </a:p>
        </p:txBody>
      </p:sp>
    </p:spTree>
  </p:cSld>
  <mc:AlternateContent>
    <mc:Choice Requires="p14">
      <p:transition spd="slow" p14:dur="2000"/>
    </mc:Choice>
    <mc:Fallback>
      <p:transition spd="slow"/>
    </mc:Fallback>
  </mc:AlternateContent>
</p:sld>
</file>

<file path=ppt/slides/slide9.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Tree>
  </p:cSld>
  <mc:AlternateContent>
    <mc:Choice Requires="p14">
      <p:transition spd="slow" p14:dur="2000"/>
    </mc:Choice>
    <mc:Fallback>
      <p:transition spd="slow"/>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app.xml><?xml version="1.0" encoding="utf-8"?>
<Properties xmlns="http://schemas.openxmlformats.org/officeDocument/2006/extended-properties" xmlns:vt="http://schemas.openxmlformats.org/officeDocument/2006/docPropsVTypes">
  <Template/>
  <TotalTime>808</TotalTime>
  <Application>LibreOffice/7.2.5.2$MacOSX_X86_64 LibreOffice_project/499f9727c189e6ef3471021d6132d4c694f357e5</Application>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2019-04-16T02:10:14Z</dcterms:created>
  <dc:creator>Microsoft Office User</dc:creator>
  <dc:description/>
  <dc:language>en-PH</dc:language>
  <cp:lastModifiedBy/>
  <dcterms:modified xsi:type="dcterms:W3CDTF">2023-08-09T14:47:26Z</dcterms:modified>
  <cp:revision>118</cp:revision>
  <dc:subject/>
  <dc:title>PowerPoint Presentation</dc:title>
</cp:coreProperties>
</file>

<file path=docProps/custom.xml><?xml version="1.0" encoding="utf-8"?>
<Properties xmlns="http://schemas.openxmlformats.org/officeDocument/2006/custom-properties" xmlns:vt="http://schemas.openxmlformats.org/officeDocument/2006/docPropsVTypes">
  <property fmtid="{D5CDD505-2E9C-101B-9397-08002B2CF9AE}" pid="2" name="PresentationFormat">
    <vt:lpwstr>Widescreen</vt:lpwstr>
  </property>
  <property fmtid="{D5CDD505-2E9C-101B-9397-08002B2CF9AE}" pid="3" name="Slides">
    <vt:r8>8</vt:r8>
  </property>
</Properties>
</file>