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6360" cy="68522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3240" cy="27932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8680" cy="38566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8680" cy="3783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6360" cy="6292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4800" cy="9648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8880" cy="10288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0680" cy="33789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94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Ang mga Pang-ugnay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9"/>
          <p:cNvSpPr/>
          <p:nvPr/>
        </p:nvSpPr>
        <p:spPr>
          <a:xfrm>
            <a:off x="36000" y="36000"/>
            <a:ext cx="10255680" cy="8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Ang mga Pang-ugnay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44880" y="1008000"/>
            <a:ext cx="11532600" cy="49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pang-ugnay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mga salitang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nag-uugnay ng mga yunit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 isang pangungusap upang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mabuo ang 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nito. Ang mga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yunit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maaaring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dalawang salita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dalawang parirala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dalawang sugnay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nauuri bilang (1)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mga pangatnig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(2)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pang-angkop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(3)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pang-ukol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Tinatawag na mga pangatnig ang mga kataga o salitang nag-uugnay ng dalawang salita, parirala, o sugnay. Narito ang ilang halimbawa: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2443680" y="3428280"/>
          <a:ext cx="7391880" cy="2106720"/>
        </p:xfrm>
        <a:graphic>
          <a:graphicData uri="http://schemas.openxmlformats.org/drawingml/2006/table">
            <a:tbl>
              <a:tblPr/>
              <a:tblGrid>
                <a:gridCol w="1419480"/>
                <a:gridCol w="1757880"/>
                <a:gridCol w="2028240"/>
                <a:gridCol w="2186640"/>
              </a:tblGrid>
              <a:tr h="4215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maging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bago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palibhasa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79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pati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ngunit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upang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kaya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584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saka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subalit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kapag/pag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Kung ganon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260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kung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dahil 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sana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791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sapagkat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2"/>
          <p:cNvSpPr/>
          <p:nvPr/>
        </p:nvSpPr>
        <p:spPr>
          <a:xfrm>
            <a:off x="36000" y="36000"/>
            <a:ext cx="10255680" cy="8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Ang mga Pang-ugnay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44880" y="1008000"/>
            <a:ext cx="11532600" cy="498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kabilang banda, ang mga pang-angkop naman ay mga katagang nag-uugnay sa panuring at salitang tinuturingan. Wala itong kahulugang pansemantika ngunit pinagaganda nito ang mga pariralang ginagamit. Ang ilan sa mga ito ay gaya ng sumusunod: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Panghuli, ang mga pang-ukol naman ay mga kataga o salitang nag-uugnay sa isang pangngalan sa iba pang salita sa loob ng pangungusap.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0" name=""/>
          <p:cNvGraphicFramePr/>
          <p:nvPr/>
        </p:nvGraphicFramePr>
        <p:xfrm>
          <a:off x="3943800" y="2048760"/>
          <a:ext cx="2608560" cy="424800"/>
        </p:xfrm>
        <a:graphic>
          <a:graphicData uri="http://schemas.openxmlformats.org/drawingml/2006/table">
            <a:tbl>
              <a:tblPr/>
              <a:tblGrid>
                <a:gridCol w="865440"/>
                <a:gridCol w="865440"/>
                <a:gridCol w="878040"/>
              </a:tblGrid>
              <a:tr h="4251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-ng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-g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1" name=""/>
          <p:cNvGraphicFramePr/>
          <p:nvPr/>
        </p:nvGraphicFramePr>
        <p:xfrm>
          <a:off x="720000" y="4266720"/>
          <a:ext cx="10619640" cy="911880"/>
        </p:xfrm>
        <a:graphic>
          <a:graphicData uri="http://schemas.openxmlformats.org/drawingml/2006/table">
            <a:tbl>
              <a:tblPr/>
              <a:tblGrid>
                <a:gridCol w="2122560"/>
                <a:gridCol w="2122560"/>
                <a:gridCol w="2122560"/>
                <a:gridCol w="2122560"/>
                <a:gridCol w="2129760"/>
              </a:tblGrid>
              <a:tr h="50076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ng/sa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kay/kina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Ayon sa/ 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Ukol sa/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Hinggil sa/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114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ni/nina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Laban sa/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Para sa/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Tungkol sa/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Alinsunod sa/ kay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50920" cy="535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3" name="PlaceHolder 6"/>
          <p:cNvSpPr/>
          <p:nvPr/>
        </p:nvSpPr>
        <p:spPr>
          <a:xfrm>
            <a:off x="36000" y="36000"/>
            <a:ext cx="10255680" cy="8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Ang mga Pang-ugnay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720720" y="1188000"/>
            <a:ext cx="10976760" cy="47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1. Paano nagkakaiba-iba ang mga uri ng pang-ugnay?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2. Mabubuo ba ang diwa ng pangungusap kung walang mga pang-ugnay?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324000" y="935640"/>
            <a:ext cx="11576880" cy="4289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 Ang mga uri ng pang-ugnay ay nagkakaiba-iba batay sa gamit ng mga ito sa pangungusap.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 Hindi, dahil hindi magiging maayos ang daloy ng ideya sa pangungusap.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6" name="PlaceHolder 3"/>
          <p:cNvSpPr/>
          <p:nvPr/>
        </p:nvSpPr>
        <p:spPr>
          <a:xfrm>
            <a:off x="36000" y="36000"/>
            <a:ext cx="10255680" cy="89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;Arial"/>
              </a:rPr>
              <a:t>Ang mga Pang-ugnay</a:t>
            </a:r>
            <a:endParaRPr b="0" lang="en-PH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2023-07-11T17:26:00Z</dcterms:modified>
  <cp:revision>96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