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5480" cy="683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2360" cy="2772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7800" cy="3835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7800" cy="357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5480" cy="608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3920" cy="9439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8000" cy="1008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6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9800" cy="33580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Pang-abay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6200"/>
            <a:ext cx="11516760" cy="477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isang bahagi ng pananalita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naglalarawan sa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k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apuwa 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nakapahilis ay ang pang-abay na ginamit sa bawat pangungusap. Samantalang ang salitang may salungguhit ay ang kilos na inilalarawan nito.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Si Jayson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pumapasok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araw-araw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Nagbabasa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ilalim ng puno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magkakaibigan.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Mahigpit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yakapan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magkakapatid sa muli nilang pagkikita.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Naglalaro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magpipinsan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tabing ilog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Nagpadala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sulat si James sa kaniyang ina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kahapon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4400" cy="48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Pang-abay: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Pang-abay na Pamaraan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ang tawag sa pang-abay na naglalarawan kung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ginagawa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gagawin ang kilos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sumasagot sa tanong na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Dahan-dahang inakyat ni Kuya ang puno ng buko.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inakyat ni Kuya ang puno ng buko?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Dahan-dahan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Paikot-ikot na nagtatakbuhan ang mga pinsan kong maliliit.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nagtatakbuhan ang mga pinsan?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paikot-ikot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575000" y="4747320"/>
            <a:ext cx="932508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dahan-dahan at paikot-ikot ang mga paraan kung paano isinagawa, isinasagawa, o isasagawa ang kilos o pandiwa.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44360" y="900000"/>
            <a:ext cx="11804400" cy="48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Pang-abay na Panlunan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ang tawag sa mga pang-abay na naglalarawan sa lugar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saan ginawa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gagawin ang kilos o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sumasagot sa tanong na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Natutulog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sa itaas ng bahay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 Linda.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Saan natutulog si Linda?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itaas ng bahay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Nagtungo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evacuation center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mga nasalanta ng bagyong Rolly.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Saan nagtungo ang mga nasalanta ng bagyong Rolly?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evacuation center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340640" y="4296600"/>
            <a:ext cx="1014804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 o pariralang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itaas ng bahay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evacuation center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lugar kung saan isinasagawa at isinagawa ang mga kilos o pandiwa.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254520" y="840960"/>
            <a:ext cx="11804400" cy="48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Pang-abay na Pamanahon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ang tawag sa mga pang-abay na naglalarawan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kailan ginawa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gagawin ang kilos o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sumasagot sa tanong na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Noong nakaraang linggo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nanalasa ang bagyong Rolly sa iba’t ibang panig ng bansa.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Kailan nanalasa ang bagyong Rolly sa iba’t ibang panig ng bansa?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noong nakaraang linggo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Natanggap ni Mama ang bagaheng ipinadala ni Papa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kahapon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Kailan natanggap ni Mama ang bagaheng ipinadala ni Papa?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kahapon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770120" y="4337280"/>
            <a:ext cx="945576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 o pariralang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noong nakaraang linggo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kahapon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ngayon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panahon kung kailan isinagawa, isinasagawa, o isasagawa ang mga kilos o pandiwa.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1352520" y="740520"/>
            <a:ext cx="8077680" cy="69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80000" y="1532520"/>
            <a:ext cx="11696400" cy="27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sumusunod na tanong batay sa isinagawang pag-aaral. Ipaliwanag nang maikli ang iyong mga sagot.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Kailan ginagamit ang pang-abay na pamaraan sa paglalarawan ng kilos?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Kailan ginagamit ang pang-abay na pamanahon sa paglalarawan ng kilos?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Kailan ginagamit ang pang-abay na panlunan sa paglalarawan ng kilos?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60000" y="1451160"/>
            <a:ext cx="10798560" cy="32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Kung ang inilalarawan ng pang-abay ay ang paraan ng kilos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Kung ang inilalarawan ng pang-abay ay ang panahon kung kailan isinagawa,isasagawa, o gagawin ang kilos o pandiwa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Kung ang inilalarawan ng pang-abay ay ang lugar kung saan ginanap, ginaganap, o gaganapin ang kilos o pandiwa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60000" y="1024200"/>
            <a:ext cx="814788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2023-08-24T17:02:53Z</dcterms:modified>
  <cp:revision>353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