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82" r:id="rId5"/>
    <p:sldId id="28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3"/>
    <a:srgbClr val="BAE6FB"/>
    <a:srgbClr val="F2A01A"/>
    <a:srgbClr val="BBD4B1"/>
    <a:srgbClr val="4BAE43"/>
    <a:srgbClr val="005AAB"/>
    <a:srgbClr val="49AD42"/>
    <a:srgbClr val="77C466"/>
    <a:srgbClr val="9E7CB9"/>
    <a:srgbClr val="D8D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/>
    <p:restoredTop sz="95206"/>
  </p:normalViewPr>
  <p:slideViewPr>
    <p:cSldViewPr snapToGrid="0" snapToObjects="1">
      <p:cViewPr varScale="1">
        <p:scale>
          <a:sx n="125" d="100"/>
          <a:sy n="125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365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Measuring Mass in Kilograms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1A57B-C0A6-2444-974A-1F03FD08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kilogram is a unit of mass.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FA508-1055-6644-B921-259CD496F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972" y="980439"/>
            <a:ext cx="1979974" cy="1935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DF067-CEF6-2F4A-B9E0-F0D3F03B6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78" y="3249669"/>
            <a:ext cx="4500562" cy="2593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F46C5-AD43-1848-BFFE-E035C8ADE18D}"/>
              </a:ext>
            </a:extLst>
          </p:cNvPr>
          <p:cNvSpPr txBox="1"/>
          <p:nvPr/>
        </p:nvSpPr>
        <p:spPr>
          <a:xfrm>
            <a:off x="4439920" y="1948179"/>
            <a:ext cx="3820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The kilogram is a unit of mass.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26F38-FFDE-6440-9AAC-7A1597D503A5}"/>
              </a:ext>
            </a:extLst>
          </p:cNvPr>
          <p:cNvSpPr txBox="1"/>
          <p:nvPr/>
        </p:nvSpPr>
        <p:spPr>
          <a:xfrm>
            <a:off x="5831904" y="4078230"/>
            <a:ext cx="5521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The bag of soil is as heavy as the 1-kilogram mass. The mass of the bag of soil is 1 kg.</a:t>
            </a:r>
          </a:p>
          <a:p>
            <a:endParaRPr lang="en-US" sz="22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0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DC6BFC-BF49-B14E-9DB6-59F65F32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98" y="472440"/>
            <a:ext cx="1665002" cy="2292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95510-05B1-6746-B51E-886C0E33B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90" y="1691639"/>
            <a:ext cx="1296714" cy="2392681"/>
          </a:xfrm>
          <a:prstGeom prst="rect">
            <a:avLst/>
          </a:prstGeo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1A7CD1-FCB7-8F47-BAE4-6D4EF733BDA1}"/>
              </a:ext>
            </a:extLst>
          </p:cNvPr>
          <p:cNvSpPr/>
          <p:nvPr/>
        </p:nvSpPr>
        <p:spPr>
          <a:xfrm>
            <a:off x="3545840" y="472440"/>
            <a:ext cx="4531360" cy="1564640"/>
          </a:xfrm>
          <a:prstGeom prst="wedgeEllipseCallout">
            <a:avLst>
              <a:gd name="adj1" fmla="val -60295"/>
              <a:gd name="adj2" fmla="val -1672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If the mass of the bag of the soil is greater than 1 kg, where will the pointer on the scale point to?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3FF298CD-D60D-614E-BE5C-3CC66961F89B}"/>
              </a:ext>
            </a:extLst>
          </p:cNvPr>
          <p:cNvSpPr/>
          <p:nvPr/>
        </p:nvSpPr>
        <p:spPr>
          <a:xfrm>
            <a:off x="4361813" y="2260600"/>
            <a:ext cx="4531361" cy="1564640"/>
          </a:xfrm>
          <a:prstGeom prst="wedgeEllipseCallout">
            <a:avLst>
              <a:gd name="adj1" fmla="val 57418"/>
              <a:gd name="adj2" fmla="val -4365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Where will the pointer on the scale point to if the mass of the bag of soil is less than 1 kg?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4001AC-341C-6347-8230-FA081DA45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499" y="3977640"/>
            <a:ext cx="1867122" cy="1845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A90E7-4DF3-0E4F-94C2-C6EE2EB0445C}"/>
              </a:ext>
            </a:extLst>
          </p:cNvPr>
          <p:cNvSpPr txBox="1"/>
          <p:nvPr/>
        </p:nvSpPr>
        <p:spPr>
          <a:xfrm>
            <a:off x="4266064" y="4893316"/>
            <a:ext cx="3905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The mass of the </a:t>
            </a:r>
            <a:r>
              <a:rPr lang="en-PH" sz="2200" i="1" dirty="0" err="1">
                <a:latin typeface="Lato" panose="020F0502020204030203" pitchFamily="34" charset="77"/>
              </a:rPr>
              <a:t>bangus</a:t>
            </a:r>
            <a:r>
              <a:rPr lang="en-PH" sz="2200" dirty="0">
                <a:latin typeface="Lato" panose="020F0502020204030203" pitchFamily="34" charset="77"/>
              </a:rPr>
              <a:t> is 2 kg.</a:t>
            </a:r>
          </a:p>
          <a:p>
            <a:endParaRPr lang="en-US" sz="22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387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11692</TotalTime>
  <Words>102</Words>
  <Application>Microsoft Macintosh PowerPoint</Application>
  <PresentationFormat>Widescreen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1193</cp:revision>
  <cp:lastPrinted>2023-03-16T06:30:06Z</cp:lastPrinted>
  <dcterms:created xsi:type="dcterms:W3CDTF">2019-04-16T02:10:14Z</dcterms:created>
  <dcterms:modified xsi:type="dcterms:W3CDTF">2023-09-13T07:32:07Z</dcterms:modified>
</cp:coreProperties>
</file>