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8160" cy="68540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5040" cy="27950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0480" cy="38584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0480" cy="3801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8160" cy="6310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6600" cy="9666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0680" cy="10306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7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9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2480" cy="33807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455360" y="2548080"/>
            <a:ext cx="6884640" cy="179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Using Compound Sentences to Show the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Cause-and-Effect and Problem–Solution Relationship of Ideas 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84760" y="330120"/>
            <a:ext cx="10511640" cy="179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Using Compound Sentences to Show the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Cause-and-Effect and Problem–Solution Relationship of Ideas 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972000" y="2700000"/>
            <a:ext cx="9360000" cy="34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Examples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temperature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has become extremely hot these days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predicate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Having a garden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helps beautify our surroundings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predicate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27" name=""/>
          <p:cNvSpPr txBox="1"/>
          <p:nvPr/>
        </p:nvSpPr>
        <p:spPr>
          <a:xfrm>
            <a:off x="792000" y="2325960"/>
            <a:ext cx="10188000" cy="734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clause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composed of a subject and a predicate It is a sentence by itself 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simple sentence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made up of just one clause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284760" y="330120"/>
            <a:ext cx="10511640" cy="179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Using Compound Sentences to Show the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Cause-and-Effect and Problem–Solution Relationship of Ideas 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b="0" lang="en-PH" sz="36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972000" y="1692000"/>
            <a:ext cx="10368000" cy="34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compound sentence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is a sentence with two independent clauses connected by a comma and a coordinating conjunction It is also known as the main clause because it can stand by itself.</a:t>
            </a:r>
            <a:endParaRPr b="0" lang="en-PH" sz="22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coordinating conjunctions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are the conjunctions to use when writing a compound sentence</a:t>
            </a:r>
            <a:endParaRPr b="0" lang="en-PH" sz="22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These coordinating conjunctions include for, and, nor, but, or, yet, and so They are also called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FANBOYS</a:t>
            </a:r>
            <a:endParaRPr b="0" lang="en-PH" sz="22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Remember to always put a comma before a coordinating conjunction when connecting two independent clauses</a:t>
            </a:r>
            <a:endParaRPr b="0" lang="en-PH" sz="22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84760" y="330120"/>
            <a:ext cx="10511640" cy="179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Using Compound Sentences to Show the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Cause-and-Effect and Problem–Solution Relationship of Ideas 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b="0" lang="en-PH" sz="36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756000" y="2556000"/>
            <a:ext cx="10368000" cy="34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Compound sentences can be used to show a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cause-and-effect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relationship of ideas A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cause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is the reason why something happens, and an effect is the result when something happens Compound sentences can be used to show the cause-and-effect relationship by adding the conjunctions and, for, and so</a:t>
            </a:r>
            <a:endParaRPr b="0" lang="en-PH" sz="2200" spc="-1" strike="noStrike">
              <a:latin typeface="Lato"/>
            </a:endParaRPr>
          </a:p>
          <a:p>
            <a:endParaRPr b="0" lang="en-PH" sz="2200" spc="-1" strike="noStrike">
              <a:latin typeface="Arial"/>
            </a:endParaRPr>
          </a:p>
        </p:txBody>
      </p:sp>
      <p:sp>
        <p:nvSpPr>
          <p:cNvPr id="132" name=""/>
          <p:cNvSpPr txBox="1"/>
          <p:nvPr/>
        </p:nvSpPr>
        <p:spPr>
          <a:xfrm>
            <a:off x="792000" y="4392000"/>
            <a:ext cx="10008000" cy="227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2200" spc="-1" strike="noStrike">
              <a:latin typeface="Arial"/>
            </a:endParaRPr>
          </a:p>
          <a:p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	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Lightning struck the lamp posts,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and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the lights went out</a:t>
            </a:r>
            <a:endParaRPr b="0" lang="en-PH" sz="2200" spc="-1" strike="noStrike">
              <a:latin typeface="Arial"/>
            </a:endParaRPr>
          </a:p>
          <a:p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cause 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effect</a:t>
            </a:r>
            <a:endParaRPr b="0" lang="en-PH" sz="1800" spc="-1" strike="noStrike">
              <a:latin typeface="Arial"/>
            </a:endParaRPr>
          </a:p>
          <a:p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	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Motorists experienced heavy traffic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for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the traffic light malfunctioned.</a:t>
            </a:r>
            <a:endParaRPr b="0" lang="en-PH" sz="2200" spc="-1" strike="noStrike">
              <a:latin typeface="Arial"/>
            </a:endParaRPr>
          </a:p>
          <a:p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effect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cause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3" name=""/>
          <p:cNvSpPr txBox="1"/>
          <p:nvPr/>
        </p:nvSpPr>
        <p:spPr>
          <a:xfrm>
            <a:off x="3494880" y="1640160"/>
            <a:ext cx="4965120" cy="87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Cause-and-Effect Relationship</a:t>
            </a:r>
            <a:endParaRPr b="1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284760" y="330120"/>
            <a:ext cx="10511640" cy="179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Using Compound Sentences to Show the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Cause-and-Effect and Problem–Solution Relationship of Ideas 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b="0" lang="en-PH" sz="36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720000" y="2340000"/>
            <a:ext cx="10476000" cy="34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Compound sentences can also show a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problem-solution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relationship of ideas.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 problem is the issue, whereas a solution shows the remedy on how to solve the problem The conjunctions for and so can be used to show the problem solution relationship in compound sentences Again, we put a comma before the conjunctionsfor and so to connect two independent clauses</a:t>
            </a:r>
            <a:endParaRPr b="0" lang="en-PH" sz="2200" spc="-1" strike="noStrike">
              <a:latin typeface="Lato"/>
            </a:endParaRPr>
          </a:p>
          <a:p>
            <a:endParaRPr b="0" lang="en-PH" sz="2200" spc="-1" strike="noStrike">
              <a:latin typeface="Arial"/>
            </a:endParaRPr>
          </a:p>
        </p:txBody>
      </p:sp>
      <p:sp>
        <p:nvSpPr>
          <p:cNvPr id="136" name=""/>
          <p:cNvSpPr txBox="1"/>
          <p:nvPr/>
        </p:nvSpPr>
        <p:spPr>
          <a:xfrm>
            <a:off x="720000" y="4314600"/>
            <a:ext cx="11160000" cy="227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2200" spc="-1" strike="noStrike">
              <a:latin typeface="Arial"/>
            </a:endParaRPr>
          </a:p>
          <a:p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	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The people cleaned the streets,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for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there were many piles of garbage.</a:t>
            </a:r>
            <a:endParaRPr b="0" lang="en-PH" sz="2200" spc="-1" strike="noStrike">
              <a:latin typeface="Arial"/>
            </a:endParaRPr>
          </a:p>
          <a:p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solution 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problem</a:t>
            </a:r>
            <a:endParaRPr b="0" lang="en-PH" sz="1800" spc="-1" strike="noStrike">
              <a:latin typeface="Arial"/>
            </a:endParaRPr>
          </a:p>
          <a:p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	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The man saw an old woman lying on the street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so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the called an ambulance.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problem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8d28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8d281e"/>
                </a:solidFill>
                <a:latin typeface="Lato"/>
                <a:ea typeface="DejaVu Sans"/>
              </a:rPr>
              <a:t>solution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3494880" y="1640520"/>
            <a:ext cx="4965120" cy="87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Problem-Solution Relationship</a:t>
            </a:r>
            <a:endParaRPr b="1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284760" y="330120"/>
            <a:ext cx="10511640" cy="179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Using Compound Sentences to Show the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Cause-and-Effect and Problem–Solution Relationship of Ideas 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b="0" lang="en-PH" sz="36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756000" y="1980000"/>
            <a:ext cx="10368000" cy="34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compound sentence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is a sentence with two independent clauses connected by a comma and a coordinating conjunction. These coordinating conjunctions include for, and, nor, but, or, yet, and so. They are also called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FANBOYS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200" spc="-1" strike="noStrike">
              <a:latin typeface="Lato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compound sentence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can show the cause and effect and problem solution relationship of ideas.</a:t>
            </a:r>
            <a:endParaRPr b="0" lang="en-PH" sz="22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284760" y="330120"/>
            <a:ext cx="10511640" cy="179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Using Compound Sentences to Show the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Cause-and-Effect and Problem–Solution Relationship of Ideas 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b="0" lang="en-PH" sz="36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756000" y="1980000"/>
            <a:ext cx="10368000" cy="34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Complete the sentences by supplying the most appropriate subordinating conjunction to make a complex sentence to show either a cause and effect or a problem solution clause.</a:t>
            </a:r>
            <a:endParaRPr b="0" lang="en-PH" sz="22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2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1. Jenny laughed hard _____________ the clown was really funny.</a:t>
            </a:r>
            <a:endParaRPr b="0" lang="en-PH" sz="22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2. The government gave free education in state universities in the country _____________ many people cannot afford</a:t>
            </a:r>
            <a:endParaRPr b="0" lang="en-PH" sz="22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3. I did not study last night ______________ I was not feeling well.</a:t>
            </a:r>
            <a:endParaRPr b="0" lang="en-PH" sz="22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4. ______________ I do not want to get sick, I take vitamins.</a:t>
            </a:r>
            <a:endParaRPr b="0" lang="en-PH" sz="22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5. ______________ I did not have money to buy a bicycle, I got a part time job.</a:t>
            </a:r>
            <a:endParaRPr b="0" lang="en-PH" sz="2200" spc="-1" strike="noStrike">
              <a:latin typeface="Lato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PH" sz="2200" spc="-1" strike="noStrike">
              <a:latin typeface="Lato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PH" sz="22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284760" y="330120"/>
            <a:ext cx="10511640" cy="179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Using Compound Sentences to Show the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Cause-and-Effect and Problem–Solution Relationship of Ideas 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b="0" lang="en-PH" sz="36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756000" y="1980000"/>
            <a:ext cx="10368000" cy="34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Answers</a:t>
            </a:r>
            <a:endParaRPr b="0" lang="en-PH" sz="22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2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1. because/since/as</a:t>
            </a:r>
            <a:endParaRPr b="0" lang="en-PH" sz="22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2. because/since/as</a:t>
            </a:r>
            <a:endParaRPr b="0" lang="en-PH" sz="22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3. because/since/as</a:t>
            </a:r>
            <a:endParaRPr b="0" lang="en-PH" sz="22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4. Because/Since/As</a:t>
            </a:r>
            <a:endParaRPr b="0" lang="en-PH" sz="22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5. Due to the fact/Because/Since/As</a:t>
            </a:r>
            <a:endParaRPr b="0" lang="en-PH" sz="22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2023-04-04T12:27:22Z</dcterms:modified>
  <cp:revision>61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