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480" cy="68403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360" cy="2781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800" cy="38448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800" cy="366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480" cy="617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920" cy="952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000" cy="1017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800" cy="3367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908440"/>
            <a:ext cx="8082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PANG-UGNAY SA PAGSASALAYSAY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7556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8632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3"/>
          <p:cNvSpPr/>
          <p:nvPr/>
        </p:nvSpPr>
        <p:spPr>
          <a:xfrm>
            <a:off x="720000" y="1852200"/>
            <a:ext cx="1079640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Mahalaga sa isang taong matutuhan ang kakayahang magpahayag o mailahad ang kaniyang damdamin, saloobin, at karanasang namasid o naranasan. Sa ganitong paraan, maaaring ang kuwento niya ay magdulot ng kaaliwan, kagaanan, aral, at inspirasyon sa nakikinig ng kaniyang sinasabi o nagbabasa ng kaniyang isinusulat.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Upang magkaroon ng mahusay at malinaw na pagsasalaysay, dapat ay taglay nito ang angkop na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mga salitang pang-ugnay upang hindi maputol ang pag-uugnayan ng mga ideya o kaganapan.</a:t>
            </a:r>
            <a:endParaRPr b="0" lang="en-PH" sz="1800" spc="-1" strike="noStrike">
              <a:latin typeface="Lato"/>
              <a:ea typeface="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  <p:sp>
        <p:nvSpPr>
          <p:cNvPr id="128" name="PlaceHolder 4"/>
          <p:cNvSpPr/>
          <p:nvPr/>
        </p:nvSpPr>
        <p:spPr>
          <a:xfrm>
            <a:off x="180000" y="47520"/>
            <a:ext cx="1049796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PANG-UGNAY SA PAGSASALAYSAY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720000" y="2617200"/>
            <a:ext cx="1217556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8632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540000" y="1260000"/>
            <a:ext cx="1079640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pagsasalaysay, kinakailangang magkaroon ng buo at organisadong balangkas. Maaaring gamitin ang mga parirala sa ibaba upang masimulan, mapadaloy, o maiusad ang kuwentong inilahad at nang matapos ito nang may kalinawan.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Isang...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 nagnanais...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Subalit...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Kaya...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Isang araw...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Ilang sandali lang...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Matapos...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pangyayaring ito ay...</a:t>
            </a:r>
            <a:endParaRPr b="0" lang="en-PH" sz="1800" spc="-1" strike="noStrike">
              <a:latin typeface="Lato"/>
              <a:ea typeface=""/>
            </a:endParaRPr>
          </a:p>
          <a:p>
            <a:pPr marL="720000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Bilang pangwakas...</a:t>
            </a:r>
            <a:endParaRPr b="0" lang="en-PH" sz="1800" spc="-1" strike="noStrike">
              <a:latin typeface="Lato"/>
              <a:ea typeface=""/>
            </a:endParaRPr>
          </a:p>
          <a:p>
            <a:endParaRPr b="0" lang="en-PH" sz="1800" spc="-1" strike="noStrike">
              <a:latin typeface="Lato"/>
              <a:ea typeface=""/>
            </a:endParaRPr>
          </a:p>
          <a:p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paggamit ng mga parirala, kailangang isaalang-alang ang katiyakan ng impormasyon at pagkakasunod-sunod nito upang hindi magdulot ng kalituhan sa mga nakikinig o mambabasa.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122040" y="-475560"/>
            <a:ext cx="1049796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PANG-UGNAY SA PAGSASALAYSAY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2"/>
          <p:cNvSpPr/>
          <p:nvPr/>
        </p:nvSpPr>
        <p:spPr>
          <a:xfrm>
            <a:off x="1523880" y="1799640"/>
            <a:ext cx="9126360" cy="236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HALIMBAWA NG MGA PANGUNGUSAP NA GINAGAMITAN NG PANG-UGNAY SA PAGSASALAYSAY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-720000" y="2617200"/>
            <a:ext cx="1217556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" y="3240000"/>
            <a:ext cx="1078632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5"/>
          <p:cNvSpPr/>
          <p:nvPr/>
        </p:nvSpPr>
        <p:spPr>
          <a:xfrm>
            <a:off x="543600" y="1620000"/>
            <a:ext cx="10796400" cy="12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1. Natakot siyang gastusin ang pera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kaya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minabuting ibaon na lamang niya ito sa lupa.</a:t>
            </a:r>
            <a:endParaRPr b="0" lang="en-PH" sz="1800" spc="-1" strike="noStrike">
              <a:latin typeface=""/>
              <a:ea typeface="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2. Maagang bumalik ang mga alipin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ilang sandali pa’y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nakita na sila ng hari.</a:t>
            </a:r>
            <a:endParaRPr b="0" lang="en-PH" sz="1800" spc="-1" strike="noStrike">
              <a:latin typeface=""/>
              <a:ea typeface="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3. Pinilit magpakabuti ng kaniyang anak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subalit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talagang hindi niya mapigilan ang nakasanayang gawain.</a:t>
            </a:r>
            <a:endParaRPr b="0" lang="en-PH" sz="1800" spc="-1" strike="noStrike">
              <a:latin typeface=""/>
              <a:ea typeface="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4.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Matapos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 gawin ang takdang-aralin, isinunod niya ang gawaing bahay.</a:t>
            </a:r>
            <a:endParaRPr b="0" lang="en-PH" sz="1800" spc="-1" strike="noStrike">
              <a:latin typeface=""/>
              <a:ea typeface=""/>
            </a:endParaRPr>
          </a:p>
          <a:p>
            <a:pPr marL="360000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5.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"/>
              </a:rPr>
              <a:t>Bilang pangwakas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, pinatawad ng ama ang nagkasala sa kaniyang mga anak.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"/>
              <a:ea typeface="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"/>
              </a:rPr>
              <a:t>Mahalaga sa isang taong matutuhan ang kakayahang magpahayag o mailahad ang kaniyang damdamin, saloobin, at karanasang namasid o naranasan. Sa ganitong paraan, maaaring ang kuwento niya ay magdulot ng kaaliwan, kagaanan, aral, at inspirasyon sa nakikinig ng kaniyang sinasabi o nagbabasa ng kaniyang isinusulat.</a:t>
            </a:r>
            <a:endParaRPr b="0" lang="en-PH" sz="1800" spc="-1" strike="noStrike">
              <a:latin typeface=""/>
              <a:ea typeface=""/>
            </a:endParaRPr>
          </a:p>
        </p:txBody>
      </p:sp>
      <p:sp>
        <p:nvSpPr>
          <p:cNvPr id="137" name="PlaceHolder 6"/>
          <p:cNvSpPr/>
          <p:nvPr/>
        </p:nvSpPr>
        <p:spPr>
          <a:xfrm>
            <a:off x="122040" y="-7560"/>
            <a:ext cx="1049796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3"/>
          <p:cNvSpPr/>
          <p:nvPr/>
        </p:nvSpPr>
        <p:spPr>
          <a:xfrm>
            <a:off x="1523880" y="1799640"/>
            <a:ext cx="9126360" cy="236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-360000" y="2880000"/>
            <a:ext cx="1217556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540000" y="3240000"/>
            <a:ext cx="1078632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PlaceHolder 11"/>
          <p:cNvSpPr/>
          <p:nvPr/>
        </p:nvSpPr>
        <p:spPr>
          <a:xfrm>
            <a:off x="350640" y="-180000"/>
            <a:ext cx="1151748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Isulat sa iyong kuwaderno ang angkop na salitang pang-ugnay upang mabuo ang diwa ng pangungusap.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529560" y="1800000"/>
            <a:ext cx="11338560" cy="338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(Ayon, Dahil, Mula) sa balita, patuloy na makararanas ng pag-ulan.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Kung buhay pa ang ama, ano (ba, kaya, marahil) ang mararamdaman niya?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Agad niyang tinungo ang hapag (katatapos, pagkatapos, matapos) mag-aral.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Noong 2020, (inumpisahan, ipinagpatuloy, itinigil) ang pagbibigay ng ayuda sa mga naapektuhan ng COVID-19.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(Dahil, Kaya, Para) sa kaligtasan ng pamilya ang utos ng ina, kaya lahat ng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anak ay sumunod sa kaniyang sinabi.</a:t>
            </a:r>
            <a:endParaRPr b="0" lang="en-PH" sz="18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-360000" y="2880000"/>
            <a:ext cx="12175560" cy="62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540000" y="3240000"/>
            <a:ext cx="10786320" cy="250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PlaceHolder 7"/>
          <p:cNvSpPr/>
          <p:nvPr/>
        </p:nvSpPr>
        <p:spPr>
          <a:xfrm>
            <a:off x="1080000" y="-360000"/>
            <a:ext cx="11517480" cy="614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PingFang SC"/>
              </a:rPr>
              <a:t>1. Ayon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PingFang SC"/>
              </a:rPr>
              <a:t>2. kaya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PingFang SC"/>
              </a:rPr>
              <a:t>3. pagkatapos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PingFang SC"/>
              </a:rPr>
              <a:t>4. inumpisahan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PingFang SC"/>
              </a:rPr>
              <a:t>5. Para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6" name="PlaceHolder 8"/>
          <p:cNvSpPr/>
          <p:nvPr/>
        </p:nvSpPr>
        <p:spPr>
          <a:xfrm>
            <a:off x="210960" y="-839160"/>
            <a:ext cx="11517480" cy="232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2023-04-18T10:01:04Z</dcterms:modified>
  <cp:revision>227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