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5.png" ContentType="image/png"/>
  <Override PartName="/ppt/media/image27.png" ContentType="image/png"/>
  <Override PartName="/ppt/media/image15.png" ContentType="image/png"/>
  <Override PartName="/ppt/media/image30.png" ContentType="image/png"/>
  <Override PartName="/ppt/media/image28.png" ContentType="image/png"/>
  <Override PartName="/ppt/media/image19.png" ContentType="image/png"/>
  <Override PartName="/ppt/media/image16.png" ContentType="image/png"/>
  <Override PartName="/ppt/media/image31.png" ContentType="image/png"/>
  <Override PartName="/ppt/media/image10.png" ContentType="image/png"/>
  <Override PartName="/ppt/media/image29.png" ContentType="image/png"/>
  <Override PartName="/ppt/media/image26.png" ContentType="image/png"/>
  <Override PartName="/ppt/media/image17.png" ContentType="image/png"/>
  <Override PartName="/ppt/media/image32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3"/>
          <p:cNvGrpSpPr/>
          <p:nvPr/>
        </p:nvGrpSpPr>
        <p:grpSpPr>
          <a:xfrm>
            <a:off x="0" y="0"/>
            <a:ext cx="18273600" cy="10272600"/>
            <a:chOff x="0" y="0"/>
            <a:chExt cx="18273600" cy="10272600"/>
          </a:xfrm>
        </p:grpSpPr>
        <p:sp>
          <p:nvSpPr>
            <p:cNvPr id="78" name="Freeform 4"/>
            <p:cNvSpPr/>
            <p:nvPr/>
          </p:nvSpPr>
          <p:spPr>
            <a:xfrm>
              <a:off x="0" y="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81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6068160" y="4361040"/>
            <a:ext cx="11048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Interior Angles of a Convex Polygon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6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7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9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8"/>
          <p:cNvSpPr/>
          <p:nvPr/>
        </p:nvSpPr>
        <p:spPr>
          <a:xfrm>
            <a:off x="396000" y="1368000"/>
            <a:ext cx="17423640" cy="68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 and its interior form together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polygonal region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Some polygonal regions “bend inward” while others do not. The polygonal regions that bend inward are called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, and those that do not are called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A more formal definition of convex and concave polygonal regions is given below.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polygonal region is convex if segment PQ joining any two points P and Q of the region is a part of the region. If the polygonal region is not convex, then it is concave.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 that determines a convex region is called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 polygon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A polygon that determines a concave region is called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 polygon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In this module, when a polygon is used, it will mean a convex polygon.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1" name="Freeform 9"/>
          <p:cNvSpPr/>
          <p:nvPr/>
        </p:nvSpPr>
        <p:spPr>
          <a:xfrm>
            <a:off x="13680" y="-2520"/>
            <a:ext cx="754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Box 1"/>
          <p:cNvSpPr/>
          <p:nvPr/>
        </p:nvSpPr>
        <p:spPr>
          <a:xfrm>
            <a:off x="540000" y="262800"/>
            <a:ext cx="719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Interior Angles of a Convex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4"/>
          <a:stretch/>
        </p:blipFill>
        <p:spPr>
          <a:xfrm>
            <a:off x="363600" y="3636000"/>
            <a:ext cx="9141480" cy="287964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>
            <a:off x="9684000" y="3418920"/>
            <a:ext cx="8384400" cy="34430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0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97" name="Freeform 11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" name="Freeform 12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Box 11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0" name="TextBox 12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360000" y="936000"/>
            <a:ext cx="9179640" cy="54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Property 1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sum of the measure of the interior angles of a convex polygon with n sides is (n – 2)180°.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Polygon Interior Angle Sum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measure of ∠A in the following diagrams.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2" name="Freeform 13"/>
          <p:cNvSpPr/>
          <p:nvPr/>
        </p:nvSpPr>
        <p:spPr>
          <a:xfrm>
            <a:off x="13680" y="-2520"/>
            <a:ext cx="754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Box 14"/>
          <p:cNvSpPr/>
          <p:nvPr/>
        </p:nvSpPr>
        <p:spPr>
          <a:xfrm>
            <a:off x="540000" y="262800"/>
            <a:ext cx="719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Interior Angles of a Convex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4"/>
          <a:stretch/>
        </p:blipFill>
        <p:spPr>
          <a:xfrm>
            <a:off x="1620000" y="2547360"/>
            <a:ext cx="6583320" cy="195228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5"/>
          <a:stretch/>
        </p:blipFill>
        <p:spPr>
          <a:xfrm>
            <a:off x="1080000" y="5842080"/>
            <a:ext cx="3599640" cy="333756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6"/>
          <a:stretch/>
        </p:blipFill>
        <p:spPr>
          <a:xfrm>
            <a:off x="5616000" y="5868000"/>
            <a:ext cx="3383640" cy="3358800"/>
          </a:xfrm>
          <a:prstGeom prst="rect">
            <a:avLst/>
          </a:prstGeom>
          <a:ln w="0">
            <a:noFill/>
          </a:ln>
        </p:spPr>
      </p:pic>
      <p:sp>
        <p:nvSpPr>
          <p:cNvPr id="107" name="TextBox 15"/>
          <p:cNvSpPr/>
          <p:nvPr/>
        </p:nvSpPr>
        <p:spPr>
          <a:xfrm>
            <a:off x="9540000" y="1620000"/>
            <a:ext cx="8639640" cy="73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polygon has 5 sides, so the sum of the measures of the interior angles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is (n – 2)180° = (5 – 2)180° = 3(180°) = 540°.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Add the measures of the interior angles and set the sum equal to 540°.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+ 105° + 102° + 75° + 90° = 540°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+ 372° = 540°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Combine like terms.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= 168°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Subtract 372° from each side.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m∠A is 168°.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polygon has 7 sides, so the sum of the measures of the interior angles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is (n – 2)180° = (7 – 2)180° = 5(180°) = 900°.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Add the measures of the interior angles and set the sum equal to 900°.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+ 128° + 131° + 125° + 127° + 94° + 125° = 900°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+ 730° = 900°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m∠A = 170°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m∠A is 170°.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14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10" name="Freeform 15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1" name="Freeform 1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Box 1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3" name="TextBox 1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4" name="TextBox 18"/>
          <p:cNvSpPr/>
          <p:nvPr/>
        </p:nvSpPr>
        <p:spPr>
          <a:xfrm>
            <a:off x="594000" y="902160"/>
            <a:ext cx="170996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3: Interior Angle Sum of Regular Polygon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measure of an interior angle of: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regular octagon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regular decagon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sum of the measures of the interior angles of an octagon is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(n – 2)180° = (8 – 2)180° = 6 · 180° = 1,080°.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Since the octagon is regular, each angle has the same measure. Thus, divide 1,080° by 8 to find the measure of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one interior angle.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1/0808 = 135 ,   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the measure of each interior angle of a regular octagon is 135°.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sum of the angle measures of a decagon is: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(10 – 2)180° = 8 · 180° = 1,440°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the measure of each angle is: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1/44010 = 144,   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5" name="Freeform 17"/>
          <p:cNvSpPr/>
          <p:nvPr/>
        </p:nvSpPr>
        <p:spPr>
          <a:xfrm>
            <a:off x="13680" y="-2520"/>
            <a:ext cx="754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TextBox 19"/>
          <p:cNvSpPr/>
          <p:nvPr/>
        </p:nvSpPr>
        <p:spPr>
          <a:xfrm>
            <a:off x="540000" y="262800"/>
            <a:ext cx="719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Interior Angles of a Convex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13165560" y="1800000"/>
            <a:ext cx="4114080" cy="41587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2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9" name="Group 7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20" name="Freeform 22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" name="Freeform 23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Box 27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3" name="TextBox 2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4" name="TextBox 2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5" name="TextBox 30"/>
          <p:cNvSpPr/>
          <p:nvPr/>
        </p:nvSpPr>
        <p:spPr>
          <a:xfrm>
            <a:off x="1080000" y="1329120"/>
            <a:ext cx="676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Four angles of a hexagon measure 130°, 140°, 150°, and 140°. Find the measures of the other two angles if they are in the ratio 2 : 3.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TextBox 31"/>
          <p:cNvSpPr/>
          <p:nvPr/>
        </p:nvSpPr>
        <p:spPr>
          <a:xfrm>
            <a:off x="1080000" y="3488760"/>
            <a:ext cx="676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ANSWER:</a:t>
            </a:r>
            <a:br/>
            <a:br/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64° and 96°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24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8" name="Group 8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29" name="Freeform 25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" name="Freeform 2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Box 25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2" name="TextBox 26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3" name="TextBox 32"/>
          <p:cNvSpPr/>
          <p:nvPr/>
        </p:nvSpPr>
        <p:spPr>
          <a:xfrm>
            <a:off x="594000" y="902160"/>
            <a:ext cx="8226000" cy="27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4: Interior Angle Sum of Regular Polygon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an interior angle of a regular polygon is given. Find the number of sides in each polygon.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150°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135°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each interior angle of a regular polygon is: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Freeform 27"/>
          <p:cNvSpPr/>
          <p:nvPr/>
        </p:nvSpPr>
        <p:spPr>
          <a:xfrm>
            <a:off x="13680" y="-2520"/>
            <a:ext cx="754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Box 33"/>
          <p:cNvSpPr/>
          <p:nvPr/>
        </p:nvSpPr>
        <p:spPr>
          <a:xfrm>
            <a:off x="540000" y="262800"/>
            <a:ext cx="719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Interior Angles of a Convex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2340000" y="3960000"/>
            <a:ext cx="3735000" cy="52070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34"/>
          <p:cNvSpPr/>
          <p:nvPr/>
        </p:nvSpPr>
        <p:spPr>
          <a:xfrm>
            <a:off x="9000000" y="1620000"/>
            <a:ext cx="8226000" cy="49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Real-life Application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Mr. Aris Reyes is planning to build a gazebo in which its base is a regular hexagon. At what angle should he cut the lumber to frame the base?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Replace by 6.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ts val="1205"/>
              </a:lnSpc>
              <a:spcBef>
                <a:spcPts val="201"/>
              </a:spcBef>
              <a:spcAft>
                <a:spcPts val="601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T_x0000_h_x0000_e_x0000_ _x0000_m_x0000_e_x0000_a_x0000_s_x0000_u_x0000_r_x0000_e_x0000_ _x0000_o_x0000_f_x0000_ _x0000_e_x0000_a_x0000_c_x0000_h_x0000_ _x0000_a_x0000_n_x0000_g_x0000_l_x0000_e_x0000_ _x0000_s_x0000_h_x0000_o_x0000_u_x0000_l_x0000_d_x0000_ _x0000_b_x0000_e_x0000_ _x0000_1_x0000_2_x0000_0_x0000_°._x0000_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5"/>
          <a:stretch/>
        </p:blipFill>
        <p:spPr>
          <a:xfrm>
            <a:off x="10395720" y="3921840"/>
            <a:ext cx="3464280" cy="20181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28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9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41" name="Freeform 29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" name="Freeform 30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Box 35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4" name="TextBox 3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5" name="TextBox 3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6" name="TextBox 38"/>
          <p:cNvSpPr/>
          <p:nvPr/>
        </p:nvSpPr>
        <p:spPr>
          <a:xfrm>
            <a:off x="900000" y="968760"/>
            <a:ext cx="14940000" cy="50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 the following activity:</a:t>
            </a:r>
            <a:br/>
            <a:br/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measure of ∠A given the diagram below: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Four angles of a hexagon measure 130°, 140°, 150°, and 140°. Find the measures of the other two angles if they are in the ratio 2 : 3.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an interior angle of a regular polygon is 156°. How many sides does the polygon have?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 architect is designing a gazebo whose base is a regular octagon. At what angle should he cut the lumber to frame the base?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2520000" y="2386440"/>
            <a:ext cx="2065680" cy="21135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9" name="Group 1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50" name="Freeform 3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Freeform 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2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SHEET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3" name="TextBox 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4" name="TextBox 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5" name="TextBox 5"/>
          <p:cNvSpPr/>
          <p:nvPr/>
        </p:nvSpPr>
        <p:spPr>
          <a:xfrm>
            <a:off x="900000" y="968760"/>
            <a:ext cx="14940000" cy="54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 the following activity:</a:t>
            </a:r>
            <a:br/>
            <a:br/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measure of ∠A given the diagram below: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Four angles of a hexagon measure 130°, 140°, 150°, and 140°. Find the measures of the other two angles if they are in the ratio 2 : 3.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measure of an interior angle of a regular nonagon.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an interior angle of a regular polygon is 156°. How many sides does the polygon have?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 architect is designing a gazebo whose base is a regular octagon. At what angle should he cut the lumber to frame the base?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520000" y="2386440"/>
            <a:ext cx="2065680" cy="211356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0"/>
          <p:cNvSpPr/>
          <p:nvPr/>
        </p:nvSpPr>
        <p:spPr>
          <a:xfrm>
            <a:off x="14940000" y="6472440"/>
            <a:ext cx="3348000" cy="27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KEYS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1: 122°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2: 64° and 96°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3: 140°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4: 15°</a:t>
            </a:r>
            <a:endParaRPr b="1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5: 135°</a:t>
            </a:r>
            <a:endParaRPr b="1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2023-07-31T09:35:27Z</dcterms:created>
  <dc:creator/>
  <dc:description/>
  <dc:identifier>DAFl9Zu4QXU</dc:identifier>
  <dc:language>en-PH</dc:language>
  <cp:lastModifiedBy/>
  <dcterms:modified xsi:type="dcterms:W3CDTF">2023-08-01T09:11:25Z</dcterms:modified>
  <cp:revision>5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