
<file path=[Content_Types].xml><?xml version="1.0" encoding="utf-8"?>
<Types xmlns="http://schemas.openxmlformats.org/package/2006/content-types">
  <Default Extension="xml" ContentType="application/xml"/>
  <Default Extension="rels" ContentType="application/vnd.openxmlformats-package.relationships+xml"/>
  <Default Extension="png" ContentType="image/png"/>
  <Default Extension="jpeg" ContentType="image/jpeg"/>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_rels/.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_rels/slideMaster9.xml.rels" ContentType="application/vnd.openxmlformats-package.relationships+xml"/>
  <Override PartName="/ppt/slideMasters/_rels/slideMaster8.xml.rels" ContentType="application/vnd.openxmlformats-package.relationships+xml"/>
  <Override PartName="/ppt/slideMasters/_rels/slideMaster7.xml.rels" ContentType="application/vnd.openxmlformats-package.relationships+xml"/>
  <Override PartName="/ppt/slideMasters/_rels/slideMaster6.xml.rels" ContentType="application/vnd.openxmlformats-package.relationships+xml"/>
  <Override PartName="/ppt/slideMasters/_rels/slideMaster3.xml.rels" ContentType="application/vnd.openxmlformats-package.relationships+xml"/>
  <Override PartName="/ppt/slideMasters/_rels/slideMaster5.xml.rels" ContentType="application/vnd.openxmlformats-package.relationships+xml"/>
  <Override PartName="/ppt/slideMasters/_rels/slideMaster4.xml.rels" ContentType="application/vnd.openxmlformats-package.relationships+xml"/>
  <Override PartName="/ppt/slideMasters/_rels/slideMaster2.xml.rels" ContentType="application/vnd.openxmlformats-package.relationships+xml"/>
  <Override PartName="/ppt/slideMasters/_rels/slideMaster1.xml.rels" ContentType="application/vnd.openxmlformats-package.relationships+xml"/>
  <Override PartName="/ppt/slideMasters/slideMaster9.xml" ContentType="application/vnd.openxmlformats-officedocument.presentationml.slide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_rels/presentation.xml.rels" ContentType="application/vnd.openxmlformats-package.relationships+xml"/>
  <Override PartName="/ppt/media/image1.png" ContentType="image/png"/>
  <Override PartName="/ppt/media/image2.png" ContentType="image/png"/>
  <Override PartName="/ppt/media/image3.png" ContentType="image/png"/>
  <Override PartName="/ppt/media/image4.png" ContentType="image/png"/>
  <Override PartName="/ppt/media/image5.png" ContentType="image/png"/>
  <Override PartName="/ppt/media/image6.png" ContentType="image/png"/>
  <Override PartName="/ppt/media/image11.png" ContentType="image/png"/>
  <Override PartName="/ppt/media/image9.png" ContentType="image/png"/>
  <Override PartName="/ppt/media/image10.png" ContentType="image/png"/>
  <Override PartName="/ppt/media/image7.png" ContentType="image/png"/>
  <Override PartName="/ppt/media/image12.png" ContentType="image/png"/>
  <Override PartName="/ppt/media/image8.png" ContentType="image/png"/>
  <Override PartName="/ppt/media/image13.png" ContentType="image/png"/>
  <Override PartName="/ppt/media/image14.png" ContentType="image/png"/>
  <Override PartName="/ppt/media/image15.png" ContentType="image/png"/>
  <Override PartName="/ppt/media/image16.png" ContentType="image/png"/>
  <Override PartName="/ppt/media/image17.png" ContentType="image/png"/>
  <Override PartName="/ppt/presProps.xml" ContentType="application/vnd.openxmlformats-officedocument.presentationml.presProps+xml"/>
  <Override PartName="/ppt/slideLayouts/_rels/slideLayout54.xml.rels" ContentType="application/vnd.openxmlformats-package.relationships+xml"/>
  <Override PartName="/ppt/slideLayouts/_rels/slideLayout82.xml.rels" ContentType="application/vnd.openxmlformats-package.relationships+xml"/>
  <Override PartName="/ppt/slideLayouts/_rels/slideLayout71.xml.rels" ContentType="application/vnd.openxmlformats-package.relationships+xml"/>
  <Override PartName="/ppt/slideLayouts/_rels/slideLayout74.xml.rels" ContentType="application/vnd.openxmlformats-package.relationships+xml"/>
  <Override PartName="/ppt/slideLayouts/_rels/slideLayout79.xml.rels" ContentType="application/vnd.openxmlformats-package.relationships+xml"/>
  <Override PartName="/ppt/slideLayouts/_rels/slideLayout97.xml.rels" ContentType="application/vnd.openxmlformats-package.relationships+xml"/>
  <Override PartName="/ppt/slideLayouts/_rels/slideLayout96.xml.rels" ContentType="application/vnd.openxmlformats-package.relationships+xml"/>
  <Override PartName="/ppt/slideLayouts/_rels/slideLayout88.xml.rels" ContentType="application/vnd.openxmlformats-package.relationships+xml"/>
  <Override PartName="/ppt/slideLayouts/_rels/slideLayout53.xml.rels" ContentType="application/vnd.openxmlformats-package.relationships+xml"/>
  <Override PartName="/ppt/slideLayouts/_rels/slideLayout81.xml.rels" ContentType="application/vnd.openxmlformats-package.relationships+xml"/>
  <Override PartName="/ppt/slideLayouts/_rels/slideLayout87.xml.rels" ContentType="application/vnd.openxmlformats-package.relationships+xml"/>
  <Override PartName="/ppt/slideLayouts/_rels/slideLayout86.xml.rels" ContentType="application/vnd.openxmlformats-package.relationships+xml"/>
  <Override PartName="/ppt/slideLayouts/_rels/slideLayout78.xml.rels" ContentType="application/vnd.openxmlformats-package.relationships+xml"/>
  <Override PartName="/ppt/slideLayouts/_rels/slideLayout73.xml.rels" ContentType="application/vnd.openxmlformats-package.relationships+xml"/>
  <Override PartName="/ppt/slideLayouts/_rels/slideLayout100.xml.rels" ContentType="application/vnd.openxmlformats-package.relationships+xml"/>
  <Override PartName="/ppt/slideLayouts/_rels/slideLayout85.xml.rels" ContentType="application/vnd.openxmlformats-package.relationships+xml"/>
  <Override PartName="/ppt/slideLayouts/_rels/slideLayout84.xml.rels" ContentType="application/vnd.openxmlformats-package.relationships+xml"/>
  <Override PartName="/ppt/slideLayouts/_rels/slideLayout95.xml.rels" ContentType="application/vnd.openxmlformats-package.relationships+xml"/>
  <Override PartName="/ppt/slideLayouts/_rels/slideLayout37.xml.rels" ContentType="application/vnd.openxmlformats-package.relationships+xml"/>
  <Override PartName="/ppt/slideLayouts/_rels/slideLayout76.xml.rels" ContentType="application/vnd.openxmlformats-package.relationships+xml"/>
  <Override PartName="/ppt/slideLayouts/_rels/slideLayout75.xml.rels" ContentType="application/vnd.openxmlformats-package.relationships+xml"/>
  <Override PartName="/ppt/slideLayouts/_rels/slideLayout63.xml.rels" ContentType="application/vnd.openxmlformats-package.relationships+xml"/>
  <Override PartName="/ppt/slideLayouts/_rels/slideLayout68.xml.rels" ContentType="application/vnd.openxmlformats-package.relationships+xml"/>
  <Override PartName="/ppt/slideLayouts/_rels/slideLayout4.xml.rels" ContentType="application/vnd.openxmlformats-package.relationships+xml"/>
  <Override PartName="/ppt/slideLayouts/_rels/slideLayout9.xml.rels" ContentType="application/vnd.openxmlformats-package.relationships+xml"/>
  <Override PartName="/ppt/slideLayouts/_rels/slideLayout3.xml.rels" ContentType="application/vnd.openxmlformats-package.relationships+xml"/>
  <Override PartName="/ppt/slideLayouts/_rels/slideLayout8.xml.rels" ContentType="application/vnd.openxmlformats-package.relationships+xml"/>
  <Override PartName="/ppt/slideLayouts/_rels/slideLayout1.xml.rels" ContentType="application/vnd.openxmlformats-package.relationships+xml"/>
  <Override PartName="/ppt/slideLayouts/_rels/slideLayout6.xml.rels" ContentType="application/vnd.openxmlformats-package.relationships+xml"/>
  <Override PartName="/ppt/slideLayouts/_rels/slideLayout64.xml.rels" ContentType="application/vnd.openxmlformats-package.relationships+xml"/>
  <Override PartName="/ppt/slideLayouts/_rels/slideLayout32.xml.rels" ContentType="application/vnd.openxmlformats-package.relationships+xml"/>
  <Override PartName="/ppt/slideLayouts/_rels/slideLayout62.xml.rels" ContentType="application/vnd.openxmlformats-package.relationships+xml"/>
  <Override PartName="/ppt/slideLayouts/_rels/slideLayout67.xml.rels" ContentType="application/vnd.openxmlformats-package.relationships+xml"/>
  <Override PartName="/ppt/slideLayouts/_rels/slideLayout66.xml.rels" ContentType="application/vnd.openxmlformats-package.relationships+xml"/>
  <Override PartName="/ppt/slideLayouts/_rels/slideLayout61.xml.rels" ContentType="application/vnd.openxmlformats-package.relationships+xml"/>
  <Override PartName="/ppt/slideLayouts/_rels/slideLayout60.xml.rels" ContentType="application/vnd.openxmlformats-package.relationships+xml"/>
  <Override PartName="/ppt/slideLayouts/_rels/slideLayout65.xml.rels" ContentType="application/vnd.openxmlformats-package.relationships+xml"/>
  <Override PartName="/ppt/slideLayouts/_rels/slideLayout57.xml.rels" ContentType="application/vnd.openxmlformats-package.relationships+xml"/>
  <Override PartName="/ppt/slideLayouts/_rels/slideLayout70.xml.rels" ContentType="application/vnd.openxmlformats-package.relationships+xml"/>
  <Override PartName="/ppt/slideLayouts/_rels/slideLayout46.xml.rels" ContentType="application/vnd.openxmlformats-package.relationships+xml"/>
  <Override PartName="/ppt/slideLayouts/_rels/slideLayout51.xml.rels" ContentType="application/vnd.openxmlformats-package.relationships+xml"/>
  <Override PartName="/ppt/slideLayouts/_rels/slideLayout56.xml.rels" ContentType="application/vnd.openxmlformats-package.relationships+xml"/>
  <Override PartName="/ppt/slideLayouts/_rels/slideLayout83.xml.rels" ContentType="application/vnd.openxmlformats-package.relationships+xml"/>
  <Override PartName="/ppt/slideLayouts/_rels/slideLayout50.xml.rels" ContentType="application/vnd.openxmlformats-package.relationships+xml"/>
  <Override PartName="/ppt/slideLayouts/_rels/slideLayout55.xml.rels" ContentType="application/vnd.openxmlformats-package.relationships+xml"/>
  <Override PartName="/ppt/slideLayouts/_rels/slideLayout5.xml.rels" ContentType="application/vnd.openxmlformats-package.relationships+xml"/>
  <Override PartName="/ppt/slideLayouts/_rels/slideLayout69.xml.rels" ContentType="application/vnd.openxmlformats-package.relationships+xml"/>
  <Override PartName="/ppt/slideLayouts/_rels/slideLayout52.xml.rels" ContentType="application/vnd.openxmlformats-package.relationships+xml"/>
  <Override PartName="/ppt/slideLayouts/_rels/slideLayout7.xml.rels" ContentType="application/vnd.openxmlformats-package.relationships+xml"/>
  <Override PartName="/ppt/slideLayouts/_rels/slideLayout2.xml.rels" ContentType="application/vnd.openxmlformats-package.relationships+xml"/>
  <Override PartName="/ppt/slideLayouts/_rels/slideLayout47.xml.rels" ContentType="application/vnd.openxmlformats-package.relationships+xml"/>
  <Override PartName="/ppt/slideLayouts/_rels/slideLayout26.xml.rels" ContentType="application/vnd.openxmlformats-package.relationships+xml"/>
  <Override PartName="/ppt/slideLayouts/_rels/slideLayout58.xml.rels" ContentType="application/vnd.openxmlformats-package.relationships+xml"/>
  <Override PartName="/ppt/slideLayouts/_rels/slideLayout45.xml.rels" ContentType="application/vnd.openxmlformats-package.relationships+xml"/>
  <Override PartName="/ppt/slideLayouts/_rels/slideLayout77.xml.rels" ContentType="application/vnd.openxmlformats-package.relationships+xml"/>
  <Override PartName="/ppt/slideLayouts/_rels/slideLayout72.xml.rels" ContentType="application/vnd.openxmlformats-package.relationships+xml"/>
  <Override PartName="/ppt/slideLayouts/_rels/slideLayout94.xml.rels" ContentType="application/vnd.openxmlformats-package.relationships+xml"/>
  <Override PartName="/ppt/slideLayouts/_rels/slideLayout36.xml.rels" ContentType="application/vnd.openxmlformats-package.relationships+xml"/>
  <Override PartName="/ppt/slideLayouts/_rels/slideLayout44.xml.rels" ContentType="application/vnd.openxmlformats-package.relationships+xml"/>
  <Override PartName="/ppt/slideLayouts/_rels/slideLayout35.xml.rels" ContentType="application/vnd.openxmlformats-package.relationships+xml"/>
  <Override PartName="/ppt/slideLayouts/_rels/slideLayout93.xml.rels" ContentType="application/vnd.openxmlformats-package.relationships+xml"/>
  <Override PartName="/ppt/slideLayouts/_rels/slideLayout92.xml.rels" ContentType="application/vnd.openxmlformats-package.relationships+xml"/>
  <Override PartName="/ppt/slideLayouts/_rels/slideLayout39.xml.rels" ContentType="application/vnd.openxmlformats-package.relationships+xml"/>
  <Override PartName="/ppt/slideLayouts/_rels/slideLayout34.xml.rels" ContentType="application/vnd.openxmlformats-package.relationships+xml"/>
  <Override PartName="/ppt/slideLayouts/_rels/slideLayout38.xml.rels" ContentType="application/vnd.openxmlformats-package.relationships+xml"/>
  <Override PartName="/ppt/slideLayouts/_rels/slideLayout91.xml.rels" ContentType="application/vnd.openxmlformats-package.relationships+xml"/>
  <Override PartName="/ppt/slideLayouts/_rels/slideLayout33.xml.rels" ContentType="application/vnd.openxmlformats-package.relationships+xml"/>
  <Override PartName="/ppt/slideLayouts/_rels/slideLayout43.xml.rels" ContentType="application/vnd.openxmlformats-package.relationships+xml"/>
  <Override PartName="/ppt/slideLayouts/_rels/slideLayout30.xml.rels" ContentType="application/vnd.openxmlformats-package.relationships+xml"/>
  <Override PartName="/ppt/slideLayouts/_rels/slideLayout105.xml.rels" ContentType="application/vnd.openxmlformats-package.relationships+xml"/>
  <Override PartName="/ppt/slideLayouts/_rels/slideLayout15.xml.rels" ContentType="application/vnd.openxmlformats-package.relationships+xml"/>
  <Override PartName="/ppt/slideLayouts/_rels/slideLayout10.xml.rels" ContentType="application/vnd.openxmlformats-package.relationships+xml"/>
  <Override PartName="/ppt/slideLayouts/_rels/slideLayout29.xml.rels" ContentType="application/vnd.openxmlformats-package.relationships+xml"/>
  <Override PartName="/ppt/slideLayouts/_rels/slideLayout24.xml.rels" ContentType="application/vnd.openxmlformats-package.relationships+xml"/>
  <Override PartName="/ppt/slideLayouts/_rels/slideLayout28.xml.rels" ContentType="application/vnd.openxmlformats-package.relationships+xml"/>
  <Override PartName="/ppt/slideLayouts/_rels/slideLayout23.xml.rels" ContentType="application/vnd.openxmlformats-package.relationships+xml"/>
  <Override PartName="/ppt/slideLayouts/_rels/slideLayout80.xml.rels" ContentType="application/vnd.openxmlformats-package.relationships+xml"/>
  <Override PartName="/ppt/slideLayouts/_rels/slideLayout27.xml.rels" ContentType="application/vnd.openxmlformats-package.relationships+xml"/>
  <Override PartName="/ppt/slideLayouts/_rels/slideLayout22.xml.rels" ContentType="application/vnd.openxmlformats-package.relationships+xml"/>
  <Override PartName="/ppt/slideLayouts/_rels/slideLayout20.xml.rels" ContentType="application/vnd.openxmlformats-package.relationships+xml"/>
  <Override PartName="/ppt/slideLayouts/_rels/slideLayout25.xml.rels" ContentType="application/vnd.openxmlformats-package.relationships+xml"/>
  <Override PartName="/ppt/slideLayouts/_rels/slideLayout48.xml.rels" ContentType="application/vnd.openxmlformats-package.relationships+xml"/>
  <Override PartName="/ppt/slideLayouts/_rels/slideLayout98.xml.rels" ContentType="application/vnd.openxmlformats-package.relationships+xml"/>
  <Override PartName="/ppt/slideLayouts/_rels/slideLayout42.xml.rels" ContentType="application/vnd.openxmlformats-package.relationships+xml"/>
  <Override PartName="/ppt/slideLayouts/_rels/slideLayout104.xml.rels" ContentType="application/vnd.openxmlformats-package.relationships+xml"/>
  <Override PartName="/ppt/slideLayouts/_rels/slideLayout19.xml.rels" ContentType="application/vnd.openxmlformats-package.relationships+xml"/>
  <Override PartName="/ppt/slideLayouts/_rels/slideLayout90.xml.rels" ContentType="application/vnd.openxmlformats-package.relationships+xml"/>
  <Override PartName="/ppt/slideLayouts/_rels/slideLayout89.xml.rels" ContentType="application/vnd.openxmlformats-package.relationships+xml"/>
  <Override PartName="/ppt/slideLayouts/_rels/slideLayout14.xml.rels" ContentType="application/vnd.openxmlformats-package.relationships+xml"/>
  <Override PartName="/ppt/slideLayouts/_rels/slideLayout18.xml.rels" ContentType="application/vnd.openxmlformats-package.relationships+xml"/>
  <Override PartName="/ppt/slideLayouts/_rels/slideLayout13.xml.rels" ContentType="application/vnd.openxmlformats-package.relationships+xml"/>
  <Override PartName="/ppt/slideLayouts/_rels/slideLayout41.xml.rels" ContentType="application/vnd.openxmlformats-package.relationships+xml"/>
  <Override PartName="/ppt/slideLayouts/_rels/slideLayout108.xml.rels" ContentType="application/vnd.openxmlformats-package.relationships+xml"/>
  <Override PartName="/ppt/slideLayouts/_rels/slideLayout103.xml.rels" ContentType="application/vnd.openxmlformats-package.relationships+xml"/>
  <Override PartName="/ppt/slideLayouts/_rels/slideLayout12.xml.rels" ContentType="application/vnd.openxmlformats-package.relationships+xml"/>
  <Override PartName="/ppt/slideLayouts/_rels/slideLayout17.xml.rels" ContentType="application/vnd.openxmlformats-package.relationships+xml"/>
  <Override PartName="/ppt/slideLayouts/_rels/slideLayout99.xml.rels" ContentType="application/vnd.openxmlformats-package.relationships+xml"/>
  <Override PartName="/ppt/slideLayouts/_rels/slideLayout16.xml.rels" ContentType="application/vnd.openxmlformats-package.relationships+xml"/>
  <Override PartName="/ppt/slideLayouts/_rels/slideLayout11.xml.rels" ContentType="application/vnd.openxmlformats-package.relationships+xml"/>
  <Override PartName="/ppt/slideLayouts/_rels/slideLayout40.xml.rels" ContentType="application/vnd.openxmlformats-package.relationships+xml"/>
  <Override PartName="/ppt/slideLayouts/_rels/slideLayout107.xml.rels" ContentType="application/vnd.openxmlformats-package.relationships+xml"/>
  <Override PartName="/ppt/slideLayouts/_rels/slideLayout102.xml.rels" ContentType="application/vnd.openxmlformats-package.relationships+xml"/>
  <Override PartName="/ppt/slideLayouts/_rels/slideLayout21.xml.rels" ContentType="application/vnd.openxmlformats-package.relationships+xml"/>
  <Override PartName="/ppt/slideLayouts/_rels/slideLayout106.xml.rels" ContentType="application/vnd.openxmlformats-package.relationships+xml"/>
  <Override PartName="/ppt/slideLayouts/_rels/slideLayout101.xml.rels" ContentType="application/vnd.openxmlformats-package.relationships+xml"/>
  <Override PartName="/ppt/slideLayouts/_rels/slideLayout31.xml.rels" ContentType="application/vnd.openxmlformats-package.relationships+xml"/>
  <Override PartName="/ppt/slideLayouts/_rels/slideLayout59.xml.rels" ContentType="application/vnd.openxmlformats-package.relationships+xml"/>
  <Override PartName="/ppt/slideLayouts/_rels/slideLayout49.xml.rels" ContentType="application/vnd.openxmlformats-package.relationships+xml"/>
  <Override PartName="/ppt/slideLayouts/slideLayout19.xml" ContentType="application/vnd.openxmlformats-officedocument.presentationml.slideLayout+xml"/>
  <Override PartName="/ppt/slideLayouts/slideLayout8.xml" ContentType="application/vnd.openxmlformats-officedocument.presentationml.slideLayout+xml"/>
  <Override PartName="/ppt/slideLayouts/slideLayout99.xml" ContentType="application/vnd.openxmlformats-officedocument.presentationml.slideLayout+xml"/>
  <Override PartName="/ppt/slideLayouts/slideLayout49.xml" ContentType="application/vnd.openxmlformats-officedocument.presentationml.slideLayout+xml"/>
  <Override PartName="/ppt/slideLayouts/slideLayout17.xml" ContentType="application/vnd.openxmlformats-officedocument.presentationml.slideLayout+xml"/>
  <Override PartName="/ppt/slideLayouts/slideLayout108.xml" ContentType="application/vnd.openxmlformats-officedocument.presentationml.slideLayout+xml"/>
  <Override PartName="/ppt/slideLayouts/slideLayout20.xml" ContentType="application/vnd.openxmlformats-officedocument.presentationml.slideLayout+xml"/>
  <Override PartName="/ppt/slideLayouts/slideLayout79.xml" ContentType="application/vnd.openxmlformats-officedocument.presentationml.slideLayout+xml"/>
  <Override PartName="/ppt/slideLayouts/slideLayout9.xml" ContentType="application/vnd.openxmlformats-officedocument.presentationml.slideLayout+xml"/>
  <Override PartName="/ppt/slideLayouts/slideLayout18.xml" ContentType="application/vnd.openxmlformats-officedocument.presentationml.slideLayout+xml"/>
  <Override PartName="/ppt/slideLayouts/slideLayout21.xml" ContentType="application/vnd.openxmlformats-officedocument.presentationml.slideLayout+xml"/>
  <Override PartName="/ppt/slideLayouts/slideLayout101.xml" ContentType="application/vnd.openxmlformats-officedocument.presentationml.slideLayout+xml"/>
  <Override PartName="/ppt/slideLayouts/slideLayout10.xml" ContentType="application/vnd.openxmlformats-officedocument.presentationml.slideLayout+xml"/>
  <Override PartName="/ppt/slideLayouts/slideLayout69.xml" ContentType="application/vnd.openxmlformats-officedocument.presentationml.slideLayout+xml"/>
  <Override PartName="/ppt/slideLayouts/slideLayout102.xml" ContentType="application/vnd.openxmlformats-officedocument.presentationml.slideLayout+xml"/>
  <Override PartName="/ppt/slideLayouts/slideLayout11.xml" ContentType="application/vnd.openxmlformats-officedocument.presentationml.slideLayout+xml"/>
  <Override PartName="/ppt/slideLayouts/slideLayout103.xml" ContentType="application/vnd.openxmlformats-officedocument.presentationml.slideLayout+xml"/>
  <Override PartName="/ppt/slideLayouts/slideLayout12.xml" ContentType="application/vnd.openxmlformats-officedocument.presentationml.slideLayout+xml"/>
  <Override PartName="/ppt/slideLayouts/slideLayout104.xml" ContentType="application/vnd.openxmlformats-officedocument.presentationml.slideLayout+xml"/>
  <Override PartName="/ppt/slideLayouts/slideLayout13.xml" ContentType="application/vnd.openxmlformats-officedocument.presentationml.slideLayout+xml"/>
  <Override PartName="/ppt/slideLayouts/slideLayout105.xml" ContentType="application/vnd.openxmlformats-officedocument.presentationml.slideLayout+xml"/>
  <Override PartName="/ppt/slideLayouts/slideLayout14.xml" ContentType="application/vnd.openxmlformats-officedocument.presentationml.slideLayout+xml"/>
  <Override PartName="/ppt/slideLayouts/slideLayout106.xml" ContentType="application/vnd.openxmlformats-officedocument.presentationml.slideLayout+xml"/>
  <Override PartName="/ppt/slideLayouts/slideLayout15.xml" ContentType="application/vnd.openxmlformats-officedocument.presentationml.slideLayout+xml"/>
  <Override PartName="/ppt/slideLayouts/slideLayout90.xml" ContentType="application/vnd.openxmlformats-officedocument.presentationml.slideLayout+xml"/>
  <Override PartName="/ppt/slideLayouts/slideLayout107.xml" ContentType="application/vnd.openxmlformats-officedocument.presentationml.slideLayout+xml"/>
  <Override PartName="/ppt/slideLayouts/slideLayout16.xml" ContentType="application/vnd.openxmlformats-officedocument.presentationml.slideLayout+xml"/>
  <Override PartName="/ppt/slideLayouts/slideLayout91.xml" ContentType="application/vnd.openxmlformats-officedocument.presentationml.slideLayout+xml"/>
  <Override PartName="/ppt/slideLayouts/slideLayout98.xml" ContentType="application/vnd.openxmlformats-officedocument.presentationml.slideLayout+xml"/>
  <Override PartName="/ppt/slideLayouts/slideLayout7.xml" ContentType="application/vnd.openxmlformats-officedocument.presentationml.slideLayout+xml"/>
  <Override PartName="/ppt/slideLayouts/slideLayout48.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89.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1.xml" ContentType="application/vnd.openxmlformats-officedocument.presentationml.slideLayout+xml"/>
  <Override PartName="/ppt/slideLayouts/slideLayout92.xml" ContentType="application/vnd.openxmlformats-officedocument.presentationml.slideLayout+xml"/>
  <Override PartName="/ppt/slideLayouts/slideLayout43.xml" ContentType="application/vnd.openxmlformats-officedocument.presentationml.slideLayout+xml"/>
  <Override PartName="/ppt/slideLayouts/slideLayout2.xml" ContentType="application/vnd.openxmlformats-officedocument.presentationml.slideLayout+xml"/>
  <Override PartName="/ppt/slideLayouts/slideLayout93.xml" ContentType="application/vnd.openxmlformats-officedocument.presentationml.slideLayout+xml"/>
  <Override PartName="/ppt/slideLayouts/slideLayout44.xml" ContentType="application/vnd.openxmlformats-officedocument.presentationml.slideLayout+xml"/>
  <Override PartName="/ppt/slideLayouts/slideLayout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4.xml" ContentType="application/vnd.openxmlformats-officedocument.presentationml.slideLayout+xml"/>
  <Override PartName="/ppt/slideLayouts/slideLayout45.xml" ContentType="application/vnd.openxmlformats-officedocument.presentationml.slideLayout+xml"/>
  <Override PartName="/ppt/slideLayouts/slideLayout96.xml" ContentType="application/vnd.openxmlformats-officedocument.presentationml.slideLayout+xml"/>
  <Override PartName="/ppt/slideLayouts/slideLayout5.xml" ContentType="application/vnd.openxmlformats-officedocument.presentationml.slideLayout+xml"/>
  <Override PartName="/ppt/slideLayouts/slideLayout46.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97.xml" ContentType="application/vnd.openxmlformats-officedocument.presentationml.slideLayout+xml"/>
  <Override PartName="/ppt/slideLayouts/slideLayout6.xml" ContentType="application/vnd.openxmlformats-officedocument.presentationml.slideLayout+xml"/>
  <Override PartName="/ppt/slideLayouts/slideLayout47.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67.xml" ContentType="application/vnd.openxmlformats-officedocument.presentationml.slideLayout+xml"/>
  <Override PartName="/ppt/slideLayouts/slideLayout85.xml" ContentType="application/vnd.openxmlformats-officedocument.presentationml.slideLayout+xml"/>
  <Override PartName="/ppt/slideLayouts/slideLayout68.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72.xml" ContentType="application/vnd.openxmlformats-officedocument.presentationml.slideLayout+xml"/>
  <Override PartName="/ppt/slideLayouts/slideLayout33.xml" ContentType="application/vnd.openxmlformats-officedocument.presentationml.slideLayout+xml"/>
  <Override PartName="/ppt/slideLayouts/slideLayout100.xml" ContentType="application/vnd.openxmlformats-officedocument.presentationml.slideLayout+xml"/>
  <Override PartName="/ppt/slideLayouts/slideLayout84.xml" ContentType="application/vnd.openxmlformats-officedocument.presentationml.slideLayout+xml"/>
  <Override PartName="/ppt/slideLayouts/slideLayout66.xml" ContentType="application/vnd.openxmlformats-officedocument.presentationml.slideLayout+xml"/>
  <Override PartName="/ppt/slides/_rels/slide12.xml.rels" ContentType="application/vnd.openxmlformats-package.relationships+xml"/>
  <Override PartName="/ppt/slides/_rels/slide11.xml.rels" ContentType="application/vnd.openxmlformats-package.relationships+xml"/>
  <Override PartName="/ppt/slides/_rels/slide10.xml.rels" ContentType="application/vnd.openxmlformats-package.relationships+xml"/>
  <Override PartName="/ppt/slides/_rels/slide1.xml.rels" ContentType="application/vnd.openxmlformats-package.relationships+xml"/>
  <Override PartName="/ppt/slides/_rels/slide8.xml.rels" ContentType="application/vnd.openxmlformats-package.relationships+xml"/>
  <Override PartName="/ppt/slides/_rels/slide7.xml.rels" ContentType="application/vnd.openxmlformats-package.relationships+xml"/>
  <Override PartName="/ppt/slides/_rels/slide6.xml.rels" ContentType="application/vnd.openxmlformats-package.relationships+xml"/>
  <Override PartName="/ppt/slides/_rels/slide2.xml.rels" ContentType="application/vnd.openxmlformats-package.relationships+xml"/>
  <Override PartName="/ppt/slides/_rels/slide9.xml.rels" ContentType="application/vnd.openxmlformats-package.relationships+xml"/>
  <Override PartName="/ppt/slides/_rels/slide4.xml.rels" ContentType="application/vnd.openxmlformats-package.relationships+xml"/>
  <Override PartName="/ppt/slides/_rels/slide5.xml.rels" ContentType="application/vnd.openxmlformats-package.relationships+xml"/>
  <Override PartName="/ppt/slides/_rels/slide3.xml.rels" ContentType="application/vnd.openxmlformats-package.relationships+xml"/>
  <Override PartName="/ppt/slides/slide1.xml" ContentType="application/vnd.openxmlformats-officedocument.presentationml.slide+xml"/>
  <Override PartName="/ppt/slides/slide10.xml" ContentType="application/vnd.openxmlformats-officedocument.presentationml.slide+xml"/>
  <Override PartName="/ppt/slides/slide2.xml" ContentType="application/vnd.openxmlformats-officedocument.presentationml.slide+xml"/>
  <Override PartName="/ppt/slides/slide11.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3.xml" ContentType="application/vnd.openxmlformats-officedocument.presentationml.slide+xml"/>
  <Override PartName="/ppt/slides/slide12.xml" ContentType="application/vnd.openxmlformats-officedocument.presentationml.slid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custom-properties" Target="docProps/custom.xml"/><Relationship Id="rId4" Type="http://schemas.openxmlformats.org/officeDocument/2006/relationships/officeDocument" Target="ppt/presentation.xml"/>
</Relationships>
</file>

<file path=ppt/presentation.xml><?xml version="1.0" encoding="utf-8"?>
<p:presentation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sldMasterIdLst>
    <p:sldMasterId id="2147483648" r:id="rId2"/>
    <p:sldMasterId id="2147483661" r:id="rId3"/>
    <p:sldMasterId id="2147483674" r:id="rId4"/>
    <p:sldMasterId id="2147483687" r:id="rId5"/>
    <p:sldMasterId id="2147483700" r:id="rId6"/>
    <p:sldMasterId id="2147483713" r:id="rId7"/>
    <p:sldMasterId id="2147483726" r:id="rId8"/>
    <p:sldMasterId id="2147483739" r:id="rId9"/>
    <p:sldMasterId id="2147483752" r:id="rId10"/>
  </p:sldMasterIdLst>
  <p:sldIdLst>
    <p:sldId id="256" r:id="rId11"/>
    <p:sldId id="257" r:id="rId12"/>
    <p:sldId id="258" r:id="rId13"/>
    <p:sldId id="259" r:id="rId14"/>
    <p:sldId id="260" r:id="rId15"/>
    <p:sldId id="261" r:id="rId16"/>
    <p:sldId id="262" r:id="rId17"/>
    <p:sldId id="263" r:id="rId18"/>
    <p:sldId id="264" r:id="rId19"/>
    <p:sldId id="265" r:id="rId20"/>
    <p:sldId id="266" r:id="rId21"/>
    <p:sldId id="267" r:id="rId22"/>
  </p:sldIdLst>
  <p:sldSz cx="12192000" cy="6858000"/>
  <p:notesSz cx="7772400" cy="10058400"/>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ationPr>
</file>

<file path=ppt/_rels/presentation.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Master" Target="slideMasters/slideMaster1.xml"/><Relationship Id="rId3" Type="http://schemas.openxmlformats.org/officeDocument/2006/relationships/slideMaster" Target="slideMasters/slideMaster2.xml"/><Relationship Id="rId4" Type="http://schemas.openxmlformats.org/officeDocument/2006/relationships/slideMaster" Target="slideMasters/slideMaster3.xml"/><Relationship Id="rId5" Type="http://schemas.openxmlformats.org/officeDocument/2006/relationships/slideMaster" Target="slideMasters/slideMaster4.xml"/><Relationship Id="rId6" Type="http://schemas.openxmlformats.org/officeDocument/2006/relationships/slideMaster" Target="slideMasters/slideMaster5.xml"/><Relationship Id="rId7" Type="http://schemas.openxmlformats.org/officeDocument/2006/relationships/slideMaster" Target="slideMasters/slideMaster6.xml"/><Relationship Id="rId8" Type="http://schemas.openxmlformats.org/officeDocument/2006/relationships/slideMaster" Target="slideMasters/slideMaster7.xml"/><Relationship Id="rId9" Type="http://schemas.openxmlformats.org/officeDocument/2006/relationships/slideMaster" Target="slideMasters/slideMaster8.xml"/><Relationship Id="rId10" Type="http://schemas.openxmlformats.org/officeDocument/2006/relationships/slideMaster" Target="slideMasters/slideMaster9.xml"/><Relationship Id="rId11" Type="http://schemas.openxmlformats.org/officeDocument/2006/relationships/slide" Target="slides/slide1.xml"/><Relationship Id="rId12" Type="http://schemas.openxmlformats.org/officeDocument/2006/relationships/slide" Target="slides/slide2.xml"/><Relationship Id="rId13" Type="http://schemas.openxmlformats.org/officeDocument/2006/relationships/slide" Target="slides/slide3.xml"/><Relationship Id="rId14" Type="http://schemas.openxmlformats.org/officeDocument/2006/relationships/slide" Target="slides/slide4.xml"/><Relationship Id="rId15" Type="http://schemas.openxmlformats.org/officeDocument/2006/relationships/slide" Target="slides/slide5.xml"/><Relationship Id="rId16" Type="http://schemas.openxmlformats.org/officeDocument/2006/relationships/slide" Target="slides/slide6.xml"/><Relationship Id="rId17" Type="http://schemas.openxmlformats.org/officeDocument/2006/relationships/slide" Target="slides/slide7.xml"/><Relationship Id="rId18" Type="http://schemas.openxmlformats.org/officeDocument/2006/relationships/slide" Target="slides/slide8.xml"/><Relationship Id="rId19" Type="http://schemas.openxmlformats.org/officeDocument/2006/relationships/slide" Target="slides/slide9.xml"/><Relationship Id="rId20" Type="http://schemas.openxmlformats.org/officeDocument/2006/relationships/slide" Target="slides/slide10.xml"/><Relationship Id="rId21" Type="http://schemas.openxmlformats.org/officeDocument/2006/relationships/slide" Target="slides/slide11.xml"/><Relationship Id="rId22" Type="http://schemas.openxmlformats.org/officeDocument/2006/relationships/slide" Target="slides/slide12.xml"/><Relationship Id="rId23" Type="http://schemas.openxmlformats.org/officeDocument/2006/relationships/presProps" Target="presProps.xml"/>
</Relationship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00.xml.rels><?xml version="1.0" encoding="UTF-8"?>
<Relationships xmlns="http://schemas.openxmlformats.org/package/2006/relationships"><Relationship Id="rId1" Type="http://schemas.openxmlformats.org/officeDocument/2006/relationships/slideMaster" Target="../slideMasters/slideMaster9.xml"/>
</Relationships>
</file>

<file path=ppt/slideLayouts/_rels/slideLayout101.xml.rels><?xml version="1.0" encoding="UTF-8"?>
<Relationships xmlns="http://schemas.openxmlformats.org/package/2006/relationships"><Relationship Id="rId1" Type="http://schemas.openxmlformats.org/officeDocument/2006/relationships/slideMaster" Target="../slideMasters/slideMaster9.xml"/>
</Relationships>
</file>

<file path=ppt/slideLayouts/_rels/slideLayout102.xml.rels><?xml version="1.0" encoding="UTF-8"?>
<Relationships xmlns="http://schemas.openxmlformats.org/package/2006/relationships"><Relationship Id="rId1" Type="http://schemas.openxmlformats.org/officeDocument/2006/relationships/slideMaster" Target="../slideMasters/slideMaster9.xml"/>
</Relationships>
</file>

<file path=ppt/slideLayouts/_rels/slideLayout103.xml.rels><?xml version="1.0" encoding="UTF-8"?>
<Relationships xmlns="http://schemas.openxmlformats.org/package/2006/relationships"><Relationship Id="rId1" Type="http://schemas.openxmlformats.org/officeDocument/2006/relationships/slideMaster" Target="../slideMasters/slideMaster9.xml"/>
</Relationships>
</file>

<file path=ppt/slideLayouts/_rels/slideLayout104.xml.rels><?xml version="1.0" encoding="UTF-8"?>
<Relationships xmlns="http://schemas.openxmlformats.org/package/2006/relationships"><Relationship Id="rId1" Type="http://schemas.openxmlformats.org/officeDocument/2006/relationships/slideMaster" Target="../slideMasters/slideMaster9.xml"/>
</Relationships>
</file>

<file path=ppt/slideLayouts/_rels/slideLayout105.xml.rels><?xml version="1.0" encoding="UTF-8"?>
<Relationships xmlns="http://schemas.openxmlformats.org/package/2006/relationships"><Relationship Id="rId1" Type="http://schemas.openxmlformats.org/officeDocument/2006/relationships/slideMaster" Target="../slideMasters/slideMaster9.xml"/>
</Relationships>
</file>

<file path=ppt/slideLayouts/_rels/slideLayout106.xml.rels><?xml version="1.0" encoding="UTF-8"?>
<Relationships xmlns="http://schemas.openxmlformats.org/package/2006/relationships"><Relationship Id="rId1" Type="http://schemas.openxmlformats.org/officeDocument/2006/relationships/slideMaster" Target="../slideMasters/slideMaster9.xml"/>
</Relationships>
</file>

<file path=ppt/slideLayouts/_rels/slideLayout107.xml.rels><?xml version="1.0" encoding="UTF-8"?>
<Relationships xmlns="http://schemas.openxmlformats.org/package/2006/relationships"><Relationship Id="rId1" Type="http://schemas.openxmlformats.org/officeDocument/2006/relationships/slideMaster" Target="../slideMasters/slideMaster9.xml"/>
</Relationships>
</file>

<file path=ppt/slideLayouts/_rels/slideLayout108.xml.rels><?xml version="1.0" encoding="UTF-8"?>
<Relationships xmlns="http://schemas.openxmlformats.org/package/2006/relationships"><Relationship Id="rId1" Type="http://schemas.openxmlformats.org/officeDocument/2006/relationships/slideMaster" Target="../slideMasters/slideMaster9.xml"/>
</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6.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7.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8.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9.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30.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1.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2.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3.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4.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6.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7.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38.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39.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40.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1.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2.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3.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4.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5.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6.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7.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8.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9.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50.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1.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2.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3.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4.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5.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6.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7.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8.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9.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60.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61.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2.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3.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4.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5.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6.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7.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8.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9.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70.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71.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72.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73.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4.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5.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6.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7.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8.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9.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80.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1.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2.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3.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4.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5.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86.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87.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88.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89.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90.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91.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92.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93.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94.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95.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96.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97.xml.rels><?xml version="1.0" encoding="UTF-8"?>
<Relationships xmlns="http://schemas.openxmlformats.org/package/2006/relationships"><Relationship Id="rId1" Type="http://schemas.openxmlformats.org/officeDocument/2006/relationships/slideMaster" Target="../slideMasters/slideMaster9.xml"/>
</Relationships>
</file>

<file path=ppt/slideLayouts/_rels/slideLayout98.xml.rels><?xml version="1.0" encoding="UTF-8"?>
<Relationships xmlns="http://schemas.openxmlformats.org/package/2006/relationships"><Relationship Id="rId1" Type="http://schemas.openxmlformats.org/officeDocument/2006/relationships/slideMaster" Target="../slideMasters/slideMaster9.xml"/>
</Relationships>
</file>

<file path=ppt/slideLayouts/_rels/slideLayout99.xml.rels><?xml version="1.0" encoding="UTF-8"?>
<Relationships xmlns="http://schemas.openxmlformats.org/package/2006/relationships"><Relationship Id="rId1" Type="http://schemas.openxmlformats.org/officeDocument/2006/relationships/slideMaster" Target="../slideMasters/slideMaster9.xml"/>
</Relationships>
</file>

<file path=ppt/slideLayouts/slideLayout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27"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8" name="PlaceHolder 2"/>
          <p:cNvSpPr>
            <a:spLocks noGrp="1"/>
          </p:cNvSpPr>
          <p:nvPr>
            <p:ph/>
          </p:nvPr>
        </p:nvSpPr>
        <p:spPr>
          <a:xfrm>
            <a:off x="609480" y="1604520"/>
            <a:ext cx="109724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9" name="PlaceHolder 3"/>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10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350"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351"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352"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10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353"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Tree>
  </p:cSld>
</p:sldLayout>
</file>

<file path=ppt/slideLayouts/slideLayout10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354" name="PlaceHolder 1"/>
          <p:cNvSpPr>
            <a:spLocks noGrp="1"/>
          </p:cNvSpPr>
          <p:nvPr>
            <p:ph type="subTitle"/>
          </p:nvPr>
        </p:nvSpPr>
        <p:spPr>
          <a:xfrm>
            <a:off x="609480" y="273600"/>
            <a:ext cx="10972440" cy="530784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10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355"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356"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357"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358"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10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359"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360"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361"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362" name="PlaceHolder 4"/>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10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363"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364"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365"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366" name="PlaceHolder 4"/>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10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367"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368" name="PlaceHolder 2"/>
          <p:cNvSpPr>
            <a:spLocks noGrp="1"/>
          </p:cNvSpPr>
          <p:nvPr>
            <p:ph/>
          </p:nvPr>
        </p:nvSpPr>
        <p:spPr>
          <a:xfrm>
            <a:off x="609480" y="1604520"/>
            <a:ext cx="109724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369" name="PlaceHolder 3"/>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10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370"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371"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372"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373"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374" name="PlaceHolder 5"/>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10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375"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376" name="PlaceHolder 2"/>
          <p:cNvSpPr>
            <a:spLocks noGrp="1"/>
          </p:cNvSpPr>
          <p:nvPr>
            <p:ph/>
          </p:nvPr>
        </p:nvSpPr>
        <p:spPr>
          <a:xfrm>
            <a:off x="60948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377" name="PlaceHolder 3"/>
          <p:cNvSpPr>
            <a:spLocks noGrp="1"/>
          </p:cNvSpPr>
          <p:nvPr>
            <p:ph/>
          </p:nvPr>
        </p:nvSpPr>
        <p:spPr>
          <a:xfrm>
            <a:off x="431964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378" name="PlaceHolder 4"/>
          <p:cNvSpPr>
            <a:spLocks noGrp="1"/>
          </p:cNvSpPr>
          <p:nvPr>
            <p:ph/>
          </p:nvPr>
        </p:nvSpPr>
        <p:spPr>
          <a:xfrm>
            <a:off x="802980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379" name="PlaceHolder 5"/>
          <p:cNvSpPr>
            <a:spLocks noGrp="1"/>
          </p:cNvSpPr>
          <p:nvPr>
            <p:ph/>
          </p:nvPr>
        </p:nvSpPr>
        <p:spPr>
          <a:xfrm>
            <a:off x="60948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380" name="PlaceHolder 6"/>
          <p:cNvSpPr>
            <a:spLocks noGrp="1"/>
          </p:cNvSpPr>
          <p:nvPr>
            <p:ph/>
          </p:nvPr>
        </p:nvSpPr>
        <p:spPr>
          <a:xfrm>
            <a:off x="431964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381" name="PlaceHolder 7"/>
          <p:cNvSpPr>
            <a:spLocks noGrp="1"/>
          </p:cNvSpPr>
          <p:nvPr>
            <p:ph/>
          </p:nvPr>
        </p:nvSpPr>
        <p:spPr>
          <a:xfrm>
            <a:off x="802980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1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30"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31"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32"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33"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34" name="PlaceHolder 5"/>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1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35"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36" name="PlaceHolder 2"/>
          <p:cNvSpPr>
            <a:spLocks noGrp="1"/>
          </p:cNvSpPr>
          <p:nvPr>
            <p:ph/>
          </p:nvPr>
        </p:nvSpPr>
        <p:spPr>
          <a:xfrm>
            <a:off x="60948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37" name="PlaceHolder 3"/>
          <p:cNvSpPr>
            <a:spLocks noGrp="1"/>
          </p:cNvSpPr>
          <p:nvPr>
            <p:ph/>
          </p:nvPr>
        </p:nvSpPr>
        <p:spPr>
          <a:xfrm>
            <a:off x="431964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38" name="PlaceHolder 4"/>
          <p:cNvSpPr>
            <a:spLocks noGrp="1"/>
          </p:cNvSpPr>
          <p:nvPr>
            <p:ph/>
          </p:nvPr>
        </p:nvSpPr>
        <p:spPr>
          <a:xfrm>
            <a:off x="802980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39" name="PlaceHolder 5"/>
          <p:cNvSpPr>
            <a:spLocks noGrp="1"/>
          </p:cNvSpPr>
          <p:nvPr>
            <p:ph/>
          </p:nvPr>
        </p:nvSpPr>
        <p:spPr>
          <a:xfrm>
            <a:off x="60948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40" name="PlaceHolder 6"/>
          <p:cNvSpPr>
            <a:spLocks noGrp="1"/>
          </p:cNvSpPr>
          <p:nvPr>
            <p:ph/>
          </p:nvPr>
        </p:nvSpPr>
        <p:spPr>
          <a:xfrm>
            <a:off x="431964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41" name="PlaceHolder 7"/>
          <p:cNvSpPr>
            <a:spLocks noGrp="1"/>
          </p:cNvSpPr>
          <p:nvPr>
            <p:ph/>
          </p:nvPr>
        </p:nvSpPr>
        <p:spPr>
          <a:xfrm>
            <a:off x="802980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1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49"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50" name="PlaceHolder 2"/>
          <p:cNvSpPr>
            <a:spLocks noGrp="1"/>
          </p:cNvSpPr>
          <p:nvPr>
            <p:ph type="subTitle"/>
          </p:nvPr>
        </p:nvSpPr>
        <p:spPr>
          <a:xfrm>
            <a:off x="609480" y="1604520"/>
            <a:ext cx="10972440" cy="397728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1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51"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52" name="PlaceHolder 2"/>
          <p:cNvSpPr>
            <a:spLocks noGrp="1"/>
          </p:cNvSpPr>
          <p:nvPr>
            <p:ph/>
          </p:nvPr>
        </p:nvSpPr>
        <p:spPr>
          <a:xfrm>
            <a:off x="609480" y="1604520"/>
            <a:ext cx="1097244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1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53"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54"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55"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1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5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Tree>
  </p:cSld>
</p:sldLayout>
</file>

<file path=ppt/slideLayouts/slideLayout1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57" name="PlaceHolder 1"/>
          <p:cNvSpPr>
            <a:spLocks noGrp="1"/>
          </p:cNvSpPr>
          <p:nvPr>
            <p:ph type="subTitle"/>
          </p:nvPr>
        </p:nvSpPr>
        <p:spPr>
          <a:xfrm>
            <a:off x="609480" y="273600"/>
            <a:ext cx="10972440" cy="530784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1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58"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59"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60"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61"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7" name="PlaceHolder 2"/>
          <p:cNvSpPr>
            <a:spLocks noGrp="1"/>
          </p:cNvSpPr>
          <p:nvPr>
            <p:ph type="subTitle"/>
          </p:nvPr>
        </p:nvSpPr>
        <p:spPr>
          <a:xfrm>
            <a:off x="609480" y="1604520"/>
            <a:ext cx="10972440" cy="397728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2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62"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63"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64"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65" name="PlaceHolder 4"/>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2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6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67"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68"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69" name="PlaceHolder 4"/>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2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70"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71" name="PlaceHolder 2"/>
          <p:cNvSpPr>
            <a:spLocks noGrp="1"/>
          </p:cNvSpPr>
          <p:nvPr>
            <p:ph/>
          </p:nvPr>
        </p:nvSpPr>
        <p:spPr>
          <a:xfrm>
            <a:off x="609480" y="1604520"/>
            <a:ext cx="109724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72" name="PlaceHolder 3"/>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2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73"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74"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75"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76"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77" name="PlaceHolder 5"/>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2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78"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79" name="PlaceHolder 2"/>
          <p:cNvSpPr>
            <a:spLocks noGrp="1"/>
          </p:cNvSpPr>
          <p:nvPr>
            <p:ph/>
          </p:nvPr>
        </p:nvSpPr>
        <p:spPr>
          <a:xfrm>
            <a:off x="60948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80" name="PlaceHolder 3"/>
          <p:cNvSpPr>
            <a:spLocks noGrp="1"/>
          </p:cNvSpPr>
          <p:nvPr>
            <p:ph/>
          </p:nvPr>
        </p:nvSpPr>
        <p:spPr>
          <a:xfrm>
            <a:off x="431964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81" name="PlaceHolder 4"/>
          <p:cNvSpPr>
            <a:spLocks noGrp="1"/>
          </p:cNvSpPr>
          <p:nvPr>
            <p:ph/>
          </p:nvPr>
        </p:nvSpPr>
        <p:spPr>
          <a:xfrm>
            <a:off x="802980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82" name="PlaceHolder 5"/>
          <p:cNvSpPr>
            <a:spLocks noGrp="1"/>
          </p:cNvSpPr>
          <p:nvPr>
            <p:ph/>
          </p:nvPr>
        </p:nvSpPr>
        <p:spPr>
          <a:xfrm>
            <a:off x="60948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83" name="PlaceHolder 6"/>
          <p:cNvSpPr>
            <a:spLocks noGrp="1"/>
          </p:cNvSpPr>
          <p:nvPr>
            <p:ph/>
          </p:nvPr>
        </p:nvSpPr>
        <p:spPr>
          <a:xfrm>
            <a:off x="431964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84" name="PlaceHolder 7"/>
          <p:cNvSpPr>
            <a:spLocks noGrp="1"/>
          </p:cNvSpPr>
          <p:nvPr>
            <p:ph/>
          </p:nvPr>
        </p:nvSpPr>
        <p:spPr>
          <a:xfrm>
            <a:off x="802980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2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2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92"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93" name="PlaceHolder 2"/>
          <p:cNvSpPr>
            <a:spLocks noGrp="1"/>
          </p:cNvSpPr>
          <p:nvPr>
            <p:ph type="subTitle"/>
          </p:nvPr>
        </p:nvSpPr>
        <p:spPr>
          <a:xfrm>
            <a:off x="609480" y="1604520"/>
            <a:ext cx="10972440" cy="397728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2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94"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95" name="PlaceHolder 2"/>
          <p:cNvSpPr>
            <a:spLocks noGrp="1"/>
          </p:cNvSpPr>
          <p:nvPr>
            <p:ph/>
          </p:nvPr>
        </p:nvSpPr>
        <p:spPr>
          <a:xfrm>
            <a:off x="609480" y="1604520"/>
            <a:ext cx="1097244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2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9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97"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98"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2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99"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Tree>
  </p:cSld>
</p:sldLayout>
</file>

<file path=ppt/slideLayouts/slideLayout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8"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9" name="PlaceHolder 2"/>
          <p:cNvSpPr>
            <a:spLocks noGrp="1"/>
          </p:cNvSpPr>
          <p:nvPr>
            <p:ph/>
          </p:nvPr>
        </p:nvSpPr>
        <p:spPr>
          <a:xfrm>
            <a:off x="609480" y="1604520"/>
            <a:ext cx="1097244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3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00" name="PlaceHolder 1"/>
          <p:cNvSpPr>
            <a:spLocks noGrp="1"/>
          </p:cNvSpPr>
          <p:nvPr>
            <p:ph type="subTitle"/>
          </p:nvPr>
        </p:nvSpPr>
        <p:spPr>
          <a:xfrm>
            <a:off x="609480" y="273600"/>
            <a:ext cx="10972440" cy="530784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3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01"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02"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03"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104"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3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05"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06"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107"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08" name="PlaceHolder 4"/>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3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09"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10"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11"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12" name="PlaceHolder 4"/>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3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113"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14" name="PlaceHolder 2"/>
          <p:cNvSpPr>
            <a:spLocks noGrp="1"/>
          </p:cNvSpPr>
          <p:nvPr>
            <p:ph/>
          </p:nvPr>
        </p:nvSpPr>
        <p:spPr>
          <a:xfrm>
            <a:off x="609480" y="1604520"/>
            <a:ext cx="109724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15" name="PlaceHolder 3"/>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3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11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17"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18"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19"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20" name="PlaceHolder 5"/>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3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121"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22" name="PlaceHolder 2"/>
          <p:cNvSpPr>
            <a:spLocks noGrp="1"/>
          </p:cNvSpPr>
          <p:nvPr>
            <p:ph/>
          </p:nvPr>
        </p:nvSpPr>
        <p:spPr>
          <a:xfrm>
            <a:off x="60948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23" name="PlaceHolder 3"/>
          <p:cNvSpPr>
            <a:spLocks noGrp="1"/>
          </p:cNvSpPr>
          <p:nvPr>
            <p:ph/>
          </p:nvPr>
        </p:nvSpPr>
        <p:spPr>
          <a:xfrm>
            <a:off x="431964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24" name="PlaceHolder 4"/>
          <p:cNvSpPr>
            <a:spLocks noGrp="1"/>
          </p:cNvSpPr>
          <p:nvPr>
            <p:ph/>
          </p:nvPr>
        </p:nvSpPr>
        <p:spPr>
          <a:xfrm>
            <a:off x="802980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25" name="PlaceHolder 5"/>
          <p:cNvSpPr>
            <a:spLocks noGrp="1"/>
          </p:cNvSpPr>
          <p:nvPr>
            <p:ph/>
          </p:nvPr>
        </p:nvSpPr>
        <p:spPr>
          <a:xfrm>
            <a:off x="60948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26" name="PlaceHolder 6"/>
          <p:cNvSpPr>
            <a:spLocks noGrp="1"/>
          </p:cNvSpPr>
          <p:nvPr>
            <p:ph/>
          </p:nvPr>
        </p:nvSpPr>
        <p:spPr>
          <a:xfrm>
            <a:off x="431964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27" name="PlaceHolder 7"/>
          <p:cNvSpPr>
            <a:spLocks noGrp="1"/>
          </p:cNvSpPr>
          <p:nvPr>
            <p:ph/>
          </p:nvPr>
        </p:nvSpPr>
        <p:spPr>
          <a:xfrm>
            <a:off x="802980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3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3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135"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36" name="PlaceHolder 2"/>
          <p:cNvSpPr>
            <a:spLocks noGrp="1"/>
          </p:cNvSpPr>
          <p:nvPr>
            <p:ph type="subTitle"/>
          </p:nvPr>
        </p:nvSpPr>
        <p:spPr>
          <a:xfrm>
            <a:off x="609480" y="1604520"/>
            <a:ext cx="10972440" cy="397728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3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137"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38" name="PlaceHolder 2"/>
          <p:cNvSpPr>
            <a:spLocks noGrp="1"/>
          </p:cNvSpPr>
          <p:nvPr>
            <p:ph/>
          </p:nvPr>
        </p:nvSpPr>
        <p:spPr>
          <a:xfrm>
            <a:off x="609480" y="1604520"/>
            <a:ext cx="1097244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0"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1"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12"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4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39"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40"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141"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4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42"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Tree>
  </p:cSld>
</p:sldLayout>
</file>

<file path=ppt/slideLayouts/slideLayout4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43" name="PlaceHolder 1"/>
          <p:cNvSpPr>
            <a:spLocks noGrp="1"/>
          </p:cNvSpPr>
          <p:nvPr>
            <p:ph type="subTitle"/>
          </p:nvPr>
        </p:nvSpPr>
        <p:spPr>
          <a:xfrm>
            <a:off x="609480" y="273600"/>
            <a:ext cx="10972440" cy="530784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4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44"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45"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46"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147"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4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48"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49"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150"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51" name="PlaceHolder 4"/>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4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52"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53"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54"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55" name="PlaceHolder 4"/>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4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15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57" name="PlaceHolder 2"/>
          <p:cNvSpPr>
            <a:spLocks noGrp="1"/>
          </p:cNvSpPr>
          <p:nvPr>
            <p:ph/>
          </p:nvPr>
        </p:nvSpPr>
        <p:spPr>
          <a:xfrm>
            <a:off x="609480" y="1604520"/>
            <a:ext cx="109724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58" name="PlaceHolder 3"/>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4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159"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60"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61"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62"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63" name="PlaceHolder 5"/>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4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164"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65" name="PlaceHolder 2"/>
          <p:cNvSpPr>
            <a:spLocks noGrp="1"/>
          </p:cNvSpPr>
          <p:nvPr>
            <p:ph/>
          </p:nvPr>
        </p:nvSpPr>
        <p:spPr>
          <a:xfrm>
            <a:off x="60948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66" name="PlaceHolder 3"/>
          <p:cNvSpPr>
            <a:spLocks noGrp="1"/>
          </p:cNvSpPr>
          <p:nvPr>
            <p:ph/>
          </p:nvPr>
        </p:nvSpPr>
        <p:spPr>
          <a:xfrm>
            <a:off x="431964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67" name="PlaceHolder 4"/>
          <p:cNvSpPr>
            <a:spLocks noGrp="1"/>
          </p:cNvSpPr>
          <p:nvPr>
            <p:ph/>
          </p:nvPr>
        </p:nvSpPr>
        <p:spPr>
          <a:xfrm>
            <a:off x="802980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68" name="PlaceHolder 5"/>
          <p:cNvSpPr>
            <a:spLocks noGrp="1"/>
          </p:cNvSpPr>
          <p:nvPr>
            <p:ph/>
          </p:nvPr>
        </p:nvSpPr>
        <p:spPr>
          <a:xfrm>
            <a:off x="60948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69" name="PlaceHolder 6"/>
          <p:cNvSpPr>
            <a:spLocks noGrp="1"/>
          </p:cNvSpPr>
          <p:nvPr>
            <p:ph/>
          </p:nvPr>
        </p:nvSpPr>
        <p:spPr>
          <a:xfrm>
            <a:off x="431964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70" name="PlaceHolder 7"/>
          <p:cNvSpPr>
            <a:spLocks noGrp="1"/>
          </p:cNvSpPr>
          <p:nvPr>
            <p:ph/>
          </p:nvPr>
        </p:nvSpPr>
        <p:spPr>
          <a:xfrm>
            <a:off x="802980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4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3"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Tree>
  </p:cSld>
</p:sldLayout>
</file>

<file path=ppt/slideLayouts/slideLayout5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178"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79" name="PlaceHolder 2"/>
          <p:cNvSpPr>
            <a:spLocks noGrp="1"/>
          </p:cNvSpPr>
          <p:nvPr>
            <p:ph type="subTitle"/>
          </p:nvPr>
        </p:nvSpPr>
        <p:spPr>
          <a:xfrm>
            <a:off x="609480" y="1604520"/>
            <a:ext cx="10972440" cy="397728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5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180"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81" name="PlaceHolder 2"/>
          <p:cNvSpPr>
            <a:spLocks noGrp="1"/>
          </p:cNvSpPr>
          <p:nvPr>
            <p:ph/>
          </p:nvPr>
        </p:nvSpPr>
        <p:spPr>
          <a:xfrm>
            <a:off x="609480" y="1604520"/>
            <a:ext cx="1097244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5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82"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83"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184"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5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85"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Tree>
  </p:cSld>
</p:sldLayout>
</file>

<file path=ppt/slideLayouts/slideLayout5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86" name="PlaceHolder 1"/>
          <p:cNvSpPr>
            <a:spLocks noGrp="1"/>
          </p:cNvSpPr>
          <p:nvPr>
            <p:ph type="subTitle"/>
          </p:nvPr>
        </p:nvSpPr>
        <p:spPr>
          <a:xfrm>
            <a:off x="609480" y="273600"/>
            <a:ext cx="10972440" cy="530784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5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87"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88"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89"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190"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5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91"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92"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193"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94" name="PlaceHolder 4"/>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5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95"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96"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97"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98" name="PlaceHolder 4"/>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5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199"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00" name="PlaceHolder 2"/>
          <p:cNvSpPr>
            <a:spLocks noGrp="1"/>
          </p:cNvSpPr>
          <p:nvPr>
            <p:ph/>
          </p:nvPr>
        </p:nvSpPr>
        <p:spPr>
          <a:xfrm>
            <a:off x="609480" y="1604520"/>
            <a:ext cx="109724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01" name="PlaceHolder 3"/>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5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202"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03"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04"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05"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06" name="PlaceHolder 5"/>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4" name="PlaceHolder 1"/>
          <p:cNvSpPr>
            <a:spLocks noGrp="1"/>
          </p:cNvSpPr>
          <p:nvPr>
            <p:ph type="subTitle"/>
          </p:nvPr>
        </p:nvSpPr>
        <p:spPr>
          <a:xfrm>
            <a:off x="609480" y="273600"/>
            <a:ext cx="10972440" cy="530784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6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207"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08" name="PlaceHolder 2"/>
          <p:cNvSpPr>
            <a:spLocks noGrp="1"/>
          </p:cNvSpPr>
          <p:nvPr>
            <p:ph/>
          </p:nvPr>
        </p:nvSpPr>
        <p:spPr>
          <a:xfrm>
            <a:off x="60948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09" name="PlaceHolder 3"/>
          <p:cNvSpPr>
            <a:spLocks noGrp="1"/>
          </p:cNvSpPr>
          <p:nvPr>
            <p:ph/>
          </p:nvPr>
        </p:nvSpPr>
        <p:spPr>
          <a:xfrm>
            <a:off x="431964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10" name="PlaceHolder 4"/>
          <p:cNvSpPr>
            <a:spLocks noGrp="1"/>
          </p:cNvSpPr>
          <p:nvPr>
            <p:ph/>
          </p:nvPr>
        </p:nvSpPr>
        <p:spPr>
          <a:xfrm>
            <a:off x="802980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11" name="PlaceHolder 5"/>
          <p:cNvSpPr>
            <a:spLocks noGrp="1"/>
          </p:cNvSpPr>
          <p:nvPr>
            <p:ph/>
          </p:nvPr>
        </p:nvSpPr>
        <p:spPr>
          <a:xfrm>
            <a:off x="60948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12" name="PlaceHolder 6"/>
          <p:cNvSpPr>
            <a:spLocks noGrp="1"/>
          </p:cNvSpPr>
          <p:nvPr>
            <p:ph/>
          </p:nvPr>
        </p:nvSpPr>
        <p:spPr>
          <a:xfrm>
            <a:off x="431964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13" name="PlaceHolder 7"/>
          <p:cNvSpPr>
            <a:spLocks noGrp="1"/>
          </p:cNvSpPr>
          <p:nvPr>
            <p:ph/>
          </p:nvPr>
        </p:nvSpPr>
        <p:spPr>
          <a:xfrm>
            <a:off x="802980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6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6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221"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22" name="PlaceHolder 2"/>
          <p:cNvSpPr>
            <a:spLocks noGrp="1"/>
          </p:cNvSpPr>
          <p:nvPr>
            <p:ph type="subTitle"/>
          </p:nvPr>
        </p:nvSpPr>
        <p:spPr>
          <a:xfrm>
            <a:off x="609480" y="1604520"/>
            <a:ext cx="10972440" cy="397728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6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223"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24" name="PlaceHolder 2"/>
          <p:cNvSpPr>
            <a:spLocks noGrp="1"/>
          </p:cNvSpPr>
          <p:nvPr>
            <p:ph/>
          </p:nvPr>
        </p:nvSpPr>
        <p:spPr>
          <a:xfrm>
            <a:off x="609480" y="1604520"/>
            <a:ext cx="1097244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6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225"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26"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227"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6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228"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Tree>
  </p:cSld>
</p:sldLayout>
</file>

<file path=ppt/slideLayouts/slideLayout6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229" name="PlaceHolder 1"/>
          <p:cNvSpPr>
            <a:spLocks noGrp="1"/>
          </p:cNvSpPr>
          <p:nvPr>
            <p:ph type="subTitle"/>
          </p:nvPr>
        </p:nvSpPr>
        <p:spPr>
          <a:xfrm>
            <a:off x="609480" y="273600"/>
            <a:ext cx="10972440" cy="530784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6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230"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31"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32"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233"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6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234"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35"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236"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37" name="PlaceHolder 4"/>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6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238"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39"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40"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41" name="PlaceHolder 4"/>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6"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7"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18"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7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242"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43" name="PlaceHolder 2"/>
          <p:cNvSpPr>
            <a:spLocks noGrp="1"/>
          </p:cNvSpPr>
          <p:nvPr>
            <p:ph/>
          </p:nvPr>
        </p:nvSpPr>
        <p:spPr>
          <a:xfrm>
            <a:off x="609480" y="1604520"/>
            <a:ext cx="109724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44" name="PlaceHolder 3"/>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7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245"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46"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47"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48"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49" name="PlaceHolder 5"/>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7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250"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51" name="PlaceHolder 2"/>
          <p:cNvSpPr>
            <a:spLocks noGrp="1"/>
          </p:cNvSpPr>
          <p:nvPr>
            <p:ph/>
          </p:nvPr>
        </p:nvSpPr>
        <p:spPr>
          <a:xfrm>
            <a:off x="60948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52" name="PlaceHolder 3"/>
          <p:cNvSpPr>
            <a:spLocks noGrp="1"/>
          </p:cNvSpPr>
          <p:nvPr>
            <p:ph/>
          </p:nvPr>
        </p:nvSpPr>
        <p:spPr>
          <a:xfrm>
            <a:off x="431964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53" name="PlaceHolder 4"/>
          <p:cNvSpPr>
            <a:spLocks noGrp="1"/>
          </p:cNvSpPr>
          <p:nvPr>
            <p:ph/>
          </p:nvPr>
        </p:nvSpPr>
        <p:spPr>
          <a:xfrm>
            <a:off x="802980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54" name="PlaceHolder 5"/>
          <p:cNvSpPr>
            <a:spLocks noGrp="1"/>
          </p:cNvSpPr>
          <p:nvPr>
            <p:ph/>
          </p:nvPr>
        </p:nvSpPr>
        <p:spPr>
          <a:xfrm>
            <a:off x="60948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55" name="PlaceHolder 6"/>
          <p:cNvSpPr>
            <a:spLocks noGrp="1"/>
          </p:cNvSpPr>
          <p:nvPr>
            <p:ph/>
          </p:nvPr>
        </p:nvSpPr>
        <p:spPr>
          <a:xfrm>
            <a:off x="431964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56" name="PlaceHolder 7"/>
          <p:cNvSpPr>
            <a:spLocks noGrp="1"/>
          </p:cNvSpPr>
          <p:nvPr>
            <p:ph/>
          </p:nvPr>
        </p:nvSpPr>
        <p:spPr>
          <a:xfrm>
            <a:off x="802980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7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7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264"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65" name="PlaceHolder 2"/>
          <p:cNvSpPr>
            <a:spLocks noGrp="1"/>
          </p:cNvSpPr>
          <p:nvPr>
            <p:ph type="subTitle"/>
          </p:nvPr>
        </p:nvSpPr>
        <p:spPr>
          <a:xfrm>
            <a:off x="609480" y="1604520"/>
            <a:ext cx="10972440" cy="397728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7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26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67" name="PlaceHolder 2"/>
          <p:cNvSpPr>
            <a:spLocks noGrp="1"/>
          </p:cNvSpPr>
          <p:nvPr>
            <p:ph/>
          </p:nvPr>
        </p:nvSpPr>
        <p:spPr>
          <a:xfrm>
            <a:off x="609480" y="1604520"/>
            <a:ext cx="1097244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7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268"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69"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270"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7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271"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Tree>
  </p:cSld>
</p:sldLayout>
</file>

<file path=ppt/slideLayouts/slideLayout7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272" name="PlaceHolder 1"/>
          <p:cNvSpPr>
            <a:spLocks noGrp="1"/>
          </p:cNvSpPr>
          <p:nvPr>
            <p:ph type="subTitle"/>
          </p:nvPr>
        </p:nvSpPr>
        <p:spPr>
          <a:xfrm>
            <a:off x="609480" y="273600"/>
            <a:ext cx="10972440" cy="530784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7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273"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74"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75"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276"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0"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21"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2" name="PlaceHolder 4"/>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8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277"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78"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279"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80" name="PlaceHolder 4"/>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8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281"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82"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83"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84" name="PlaceHolder 4"/>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8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285"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86" name="PlaceHolder 2"/>
          <p:cNvSpPr>
            <a:spLocks noGrp="1"/>
          </p:cNvSpPr>
          <p:nvPr>
            <p:ph/>
          </p:nvPr>
        </p:nvSpPr>
        <p:spPr>
          <a:xfrm>
            <a:off x="609480" y="1604520"/>
            <a:ext cx="109724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87" name="PlaceHolder 3"/>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8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288"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89"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90"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91"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92" name="PlaceHolder 5"/>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8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293"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94" name="PlaceHolder 2"/>
          <p:cNvSpPr>
            <a:spLocks noGrp="1"/>
          </p:cNvSpPr>
          <p:nvPr>
            <p:ph/>
          </p:nvPr>
        </p:nvSpPr>
        <p:spPr>
          <a:xfrm>
            <a:off x="60948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95" name="PlaceHolder 3"/>
          <p:cNvSpPr>
            <a:spLocks noGrp="1"/>
          </p:cNvSpPr>
          <p:nvPr>
            <p:ph/>
          </p:nvPr>
        </p:nvSpPr>
        <p:spPr>
          <a:xfrm>
            <a:off x="431964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96" name="PlaceHolder 4"/>
          <p:cNvSpPr>
            <a:spLocks noGrp="1"/>
          </p:cNvSpPr>
          <p:nvPr>
            <p:ph/>
          </p:nvPr>
        </p:nvSpPr>
        <p:spPr>
          <a:xfrm>
            <a:off x="802980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97" name="PlaceHolder 5"/>
          <p:cNvSpPr>
            <a:spLocks noGrp="1"/>
          </p:cNvSpPr>
          <p:nvPr>
            <p:ph/>
          </p:nvPr>
        </p:nvSpPr>
        <p:spPr>
          <a:xfrm>
            <a:off x="60948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98" name="PlaceHolder 6"/>
          <p:cNvSpPr>
            <a:spLocks noGrp="1"/>
          </p:cNvSpPr>
          <p:nvPr>
            <p:ph/>
          </p:nvPr>
        </p:nvSpPr>
        <p:spPr>
          <a:xfrm>
            <a:off x="431964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99" name="PlaceHolder 7"/>
          <p:cNvSpPr>
            <a:spLocks noGrp="1"/>
          </p:cNvSpPr>
          <p:nvPr>
            <p:ph/>
          </p:nvPr>
        </p:nvSpPr>
        <p:spPr>
          <a:xfrm>
            <a:off x="802980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8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8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307"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308" name="PlaceHolder 2"/>
          <p:cNvSpPr>
            <a:spLocks noGrp="1"/>
          </p:cNvSpPr>
          <p:nvPr>
            <p:ph type="subTitle"/>
          </p:nvPr>
        </p:nvSpPr>
        <p:spPr>
          <a:xfrm>
            <a:off x="609480" y="1604520"/>
            <a:ext cx="10972440" cy="397728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8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309"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310" name="PlaceHolder 2"/>
          <p:cNvSpPr>
            <a:spLocks noGrp="1"/>
          </p:cNvSpPr>
          <p:nvPr>
            <p:ph/>
          </p:nvPr>
        </p:nvSpPr>
        <p:spPr>
          <a:xfrm>
            <a:off x="609480" y="1604520"/>
            <a:ext cx="1097244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8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311"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312"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313"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8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314"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Tree>
  </p:cSld>
</p:sldLayout>
</file>

<file path=ppt/slideLayouts/slideLayout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4"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5"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6" name="PlaceHolder 4"/>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9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315" name="PlaceHolder 1"/>
          <p:cNvSpPr>
            <a:spLocks noGrp="1"/>
          </p:cNvSpPr>
          <p:nvPr>
            <p:ph type="subTitle"/>
          </p:nvPr>
        </p:nvSpPr>
        <p:spPr>
          <a:xfrm>
            <a:off x="609480" y="273600"/>
            <a:ext cx="10972440" cy="530784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9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31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317"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318"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319"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9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320"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321"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322"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323" name="PlaceHolder 4"/>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9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324"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325"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326"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327" name="PlaceHolder 4"/>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9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328"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329" name="PlaceHolder 2"/>
          <p:cNvSpPr>
            <a:spLocks noGrp="1"/>
          </p:cNvSpPr>
          <p:nvPr>
            <p:ph/>
          </p:nvPr>
        </p:nvSpPr>
        <p:spPr>
          <a:xfrm>
            <a:off x="609480" y="1604520"/>
            <a:ext cx="109724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330" name="PlaceHolder 3"/>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9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331"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332"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333"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334"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335" name="PlaceHolder 5"/>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9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33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337" name="PlaceHolder 2"/>
          <p:cNvSpPr>
            <a:spLocks noGrp="1"/>
          </p:cNvSpPr>
          <p:nvPr>
            <p:ph/>
          </p:nvPr>
        </p:nvSpPr>
        <p:spPr>
          <a:xfrm>
            <a:off x="60948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338" name="PlaceHolder 3"/>
          <p:cNvSpPr>
            <a:spLocks noGrp="1"/>
          </p:cNvSpPr>
          <p:nvPr>
            <p:ph/>
          </p:nvPr>
        </p:nvSpPr>
        <p:spPr>
          <a:xfrm>
            <a:off x="431964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339" name="PlaceHolder 4"/>
          <p:cNvSpPr>
            <a:spLocks noGrp="1"/>
          </p:cNvSpPr>
          <p:nvPr>
            <p:ph/>
          </p:nvPr>
        </p:nvSpPr>
        <p:spPr>
          <a:xfrm>
            <a:off x="802980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340" name="PlaceHolder 5"/>
          <p:cNvSpPr>
            <a:spLocks noGrp="1"/>
          </p:cNvSpPr>
          <p:nvPr>
            <p:ph/>
          </p:nvPr>
        </p:nvSpPr>
        <p:spPr>
          <a:xfrm>
            <a:off x="60948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341" name="PlaceHolder 6"/>
          <p:cNvSpPr>
            <a:spLocks noGrp="1"/>
          </p:cNvSpPr>
          <p:nvPr>
            <p:ph/>
          </p:nvPr>
        </p:nvSpPr>
        <p:spPr>
          <a:xfrm>
            <a:off x="431964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342" name="PlaceHolder 7"/>
          <p:cNvSpPr>
            <a:spLocks noGrp="1"/>
          </p:cNvSpPr>
          <p:nvPr>
            <p:ph/>
          </p:nvPr>
        </p:nvSpPr>
        <p:spPr>
          <a:xfrm>
            <a:off x="802980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9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9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34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347" name="PlaceHolder 2"/>
          <p:cNvSpPr>
            <a:spLocks noGrp="1"/>
          </p:cNvSpPr>
          <p:nvPr>
            <p:ph type="subTitle"/>
          </p:nvPr>
        </p:nvSpPr>
        <p:spPr>
          <a:xfrm>
            <a:off x="609480" y="1604520"/>
            <a:ext cx="10972440" cy="397728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9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348"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349" name="PlaceHolder 2"/>
          <p:cNvSpPr>
            <a:spLocks noGrp="1"/>
          </p:cNvSpPr>
          <p:nvPr>
            <p:ph/>
          </p:nvPr>
        </p:nvSpPr>
        <p:spPr>
          <a:xfrm>
            <a:off x="609480" y="1604520"/>
            <a:ext cx="1097244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slideLayout" Target="../slideLayouts/slideLayout1.xml"/><Relationship Id="rId5" Type="http://schemas.openxmlformats.org/officeDocument/2006/relationships/slideLayout" Target="../slideLayouts/slideLayout2.xml"/><Relationship Id="rId6" Type="http://schemas.openxmlformats.org/officeDocument/2006/relationships/slideLayout" Target="../slideLayouts/slideLayout3.xml"/><Relationship Id="rId7" Type="http://schemas.openxmlformats.org/officeDocument/2006/relationships/slideLayout" Target="../slideLayouts/slideLayout4.xml"/><Relationship Id="rId8" Type="http://schemas.openxmlformats.org/officeDocument/2006/relationships/slideLayout" Target="../slideLayouts/slideLayout5.xml"/><Relationship Id="rId9" Type="http://schemas.openxmlformats.org/officeDocument/2006/relationships/slideLayout" Target="../slideLayouts/slideLayout6.xml"/><Relationship Id="rId10" Type="http://schemas.openxmlformats.org/officeDocument/2006/relationships/slideLayout" Target="../slideLayouts/slideLayout7.xml"/><Relationship Id="rId11" Type="http://schemas.openxmlformats.org/officeDocument/2006/relationships/slideLayout" Target="../slideLayouts/slideLayout8.xml"/><Relationship Id="rId12" Type="http://schemas.openxmlformats.org/officeDocument/2006/relationships/slideLayout" Target="../slideLayouts/slideLayout9.xml"/><Relationship Id="rId13" Type="http://schemas.openxmlformats.org/officeDocument/2006/relationships/slideLayout" Target="../slideLayouts/slideLayout10.xml"/><Relationship Id="rId14" Type="http://schemas.openxmlformats.org/officeDocument/2006/relationships/slideLayout" Target="../slideLayouts/slideLayout11.xml"/><Relationship Id="rId15" Type="http://schemas.openxmlformats.org/officeDocument/2006/relationships/slideLayout" Target="../slideLayouts/slideLayout12.xml"/>
</Relationships>
</file>

<file path=ppt/slideMasters/_rels/slideMaster2.xml.rels><?xml version="1.0" encoding="UTF-8"?>
<Relationships xmlns="http://schemas.openxmlformats.org/package/2006/relationships"><Relationship Id="rId1" Type="http://schemas.openxmlformats.org/officeDocument/2006/relationships/theme" Target="../theme/theme2.xml"/><Relationship Id="rId2" Type="http://schemas.openxmlformats.org/officeDocument/2006/relationships/image" Target="../media/image3.png"/><Relationship Id="rId3" Type="http://schemas.openxmlformats.org/officeDocument/2006/relationships/image" Target="../media/image4.png"/><Relationship Id="rId4" Type="http://schemas.openxmlformats.org/officeDocument/2006/relationships/slideLayout" Target="../slideLayouts/slideLayout13.xml"/><Relationship Id="rId5" Type="http://schemas.openxmlformats.org/officeDocument/2006/relationships/slideLayout" Target="../slideLayouts/slideLayout14.xml"/><Relationship Id="rId6" Type="http://schemas.openxmlformats.org/officeDocument/2006/relationships/slideLayout" Target="../slideLayouts/slideLayout15.xml"/><Relationship Id="rId7" Type="http://schemas.openxmlformats.org/officeDocument/2006/relationships/slideLayout" Target="../slideLayouts/slideLayout16.xml"/><Relationship Id="rId8" Type="http://schemas.openxmlformats.org/officeDocument/2006/relationships/slideLayout" Target="../slideLayouts/slideLayout17.xml"/><Relationship Id="rId9" Type="http://schemas.openxmlformats.org/officeDocument/2006/relationships/slideLayout" Target="../slideLayouts/slideLayout18.xml"/><Relationship Id="rId10" Type="http://schemas.openxmlformats.org/officeDocument/2006/relationships/slideLayout" Target="../slideLayouts/slideLayout19.xml"/><Relationship Id="rId11" Type="http://schemas.openxmlformats.org/officeDocument/2006/relationships/slideLayout" Target="../slideLayouts/slideLayout20.xml"/><Relationship Id="rId12" Type="http://schemas.openxmlformats.org/officeDocument/2006/relationships/slideLayout" Target="../slideLayouts/slideLayout21.xml"/><Relationship Id="rId13" Type="http://schemas.openxmlformats.org/officeDocument/2006/relationships/slideLayout" Target="../slideLayouts/slideLayout22.xml"/><Relationship Id="rId14" Type="http://schemas.openxmlformats.org/officeDocument/2006/relationships/slideLayout" Target="../slideLayouts/slideLayout23.xml"/><Relationship Id="rId15" Type="http://schemas.openxmlformats.org/officeDocument/2006/relationships/slideLayout" Target="../slideLayouts/slideLayout24.xml"/>
</Relationships>
</file>

<file path=ppt/slideMasters/_rels/slideMaster3.xml.rels><?xml version="1.0" encoding="UTF-8"?>
<Relationships xmlns="http://schemas.openxmlformats.org/package/2006/relationships"><Relationship Id="rId1" Type="http://schemas.openxmlformats.org/officeDocument/2006/relationships/theme" Target="../theme/theme3.xml"/><Relationship Id="rId2" Type="http://schemas.openxmlformats.org/officeDocument/2006/relationships/image" Target="../media/image5.png"/><Relationship Id="rId3" Type="http://schemas.openxmlformats.org/officeDocument/2006/relationships/image" Target="../media/image6.png"/><Relationship Id="rId4" Type="http://schemas.openxmlformats.org/officeDocument/2006/relationships/slideLayout" Target="../slideLayouts/slideLayout25.xml"/><Relationship Id="rId5" Type="http://schemas.openxmlformats.org/officeDocument/2006/relationships/slideLayout" Target="../slideLayouts/slideLayout26.xml"/><Relationship Id="rId6" Type="http://schemas.openxmlformats.org/officeDocument/2006/relationships/slideLayout" Target="../slideLayouts/slideLayout27.xml"/><Relationship Id="rId7" Type="http://schemas.openxmlformats.org/officeDocument/2006/relationships/slideLayout" Target="../slideLayouts/slideLayout28.xml"/><Relationship Id="rId8" Type="http://schemas.openxmlformats.org/officeDocument/2006/relationships/slideLayout" Target="../slideLayouts/slideLayout29.xml"/><Relationship Id="rId9" Type="http://schemas.openxmlformats.org/officeDocument/2006/relationships/slideLayout" Target="../slideLayouts/slideLayout30.xml"/><Relationship Id="rId10" Type="http://schemas.openxmlformats.org/officeDocument/2006/relationships/slideLayout" Target="../slideLayouts/slideLayout31.xml"/><Relationship Id="rId11" Type="http://schemas.openxmlformats.org/officeDocument/2006/relationships/slideLayout" Target="../slideLayouts/slideLayout32.xml"/><Relationship Id="rId12" Type="http://schemas.openxmlformats.org/officeDocument/2006/relationships/slideLayout" Target="../slideLayouts/slideLayout33.xml"/><Relationship Id="rId13" Type="http://schemas.openxmlformats.org/officeDocument/2006/relationships/slideLayout" Target="../slideLayouts/slideLayout34.xml"/><Relationship Id="rId14" Type="http://schemas.openxmlformats.org/officeDocument/2006/relationships/slideLayout" Target="../slideLayouts/slideLayout35.xml"/><Relationship Id="rId15" Type="http://schemas.openxmlformats.org/officeDocument/2006/relationships/slideLayout" Target="../slideLayouts/slideLayout36.xml"/>
</Relationships>
</file>

<file path=ppt/slideMasters/_rels/slideMaster4.xml.rels><?xml version="1.0" encoding="UTF-8"?>
<Relationships xmlns="http://schemas.openxmlformats.org/package/2006/relationships"><Relationship Id="rId1" Type="http://schemas.openxmlformats.org/officeDocument/2006/relationships/theme" Target="../theme/theme4.xml"/><Relationship Id="rId2" Type="http://schemas.openxmlformats.org/officeDocument/2006/relationships/image" Target="../media/image7.png"/><Relationship Id="rId3" Type="http://schemas.openxmlformats.org/officeDocument/2006/relationships/image" Target="../media/image8.png"/><Relationship Id="rId4" Type="http://schemas.openxmlformats.org/officeDocument/2006/relationships/slideLayout" Target="../slideLayouts/slideLayout37.xml"/><Relationship Id="rId5" Type="http://schemas.openxmlformats.org/officeDocument/2006/relationships/slideLayout" Target="../slideLayouts/slideLayout38.xml"/><Relationship Id="rId6" Type="http://schemas.openxmlformats.org/officeDocument/2006/relationships/slideLayout" Target="../slideLayouts/slideLayout39.xml"/><Relationship Id="rId7" Type="http://schemas.openxmlformats.org/officeDocument/2006/relationships/slideLayout" Target="../slideLayouts/slideLayout40.xml"/><Relationship Id="rId8" Type="http://schemas.openxmlformats.org/officeDocument/2006/relationships/slideLayout" Target="../slideLayouts/slideLayout41.xml"/><Relationship Id="rId9" Type="http://schemas.openxmlformats.org/officeDocument/2006/relationships/slideLayout" Target="../slideLayouts/slideLayout42.xml"/><Relationship Id="rId10" Type="http://schemas.openxmlformats.org/officeDocument/2006/relationships/slideLayout" Target="../slideLayouts/slideLayout43.xml"/><Relationship Id="rId11" Type="http://schemas.openxmlformats.org/officeDocument/2006/relationships/slideLayout" Target="../slideLayouts/slideLayout44.xml"/><Relationship Id="rId12" Type="http://schemas.openxmlformats.org/officeDocument/2006/relationships/slideLayout" Target="../slideLayouts/slideLayout45.xml"/><Relationship Id="rId13" Type="http://schemas.openxmlformats.org/officeDocument/2006/relationships/slideLayout" Target="../slideLayouts/slideLayout46.xml"/><Relationship Id="rId14" Type="http://schemas.openxmlformats.org/officeDocument/2006/relationships/slideLayout" Target="../slideLayouts/slideLayout47.xml"/><Relationship Id="rId15" Type="http://schemas.openxmlformats.org/officeDocument/2006/relationships/slideLayout" Target="../slideLayouts/slideLayout48.xml"/>
</Relationships>
</file>

<file path=ppt/slideMasters/_rels/slideMaster5.xml.rels><?xml version="1.0" encoding="UTF-8"?>
<Relationships xmlns="http://schemas.openxmlformats.org/package/2006/relationships"><Relationship Id="rId1" Type="http://schemas.openxmlformats.org/officeDocument/2006/relationships/theme" Target="../theme/theme5.xml"/><Relationship Id="rId2" Type="http://schemas.openxmlformats.org/officeDocument/2006/relationships/image" Target="../media/image9.png"/><Relationship Id="rId3" Type="http://schemas.openxmlformats.org/officeDocument/2006/relationships/image" Target="../media/image10.png"/><Relationship Id="rId4" Type="http://schemas.openxmlformats.org/officeDocument/2006/relationships/slideLayout" Target="../slideLayouts/slideLayout49.xml"/><Relationship Id="rId5" Type="http://schemas.openxmlformats.org/officeDocument/2006/relationships/slideLayout" Target="../slideLayouts/slideLayout50.xml"/><Relationship Id="rId6" Type="http://schemas.openxmlformats.org/officeDocument/2006/relationships/slideLayout" Target="../slideLayouts/slideLayout51.xml"/><Relationship Id="rId7" Type="http://schemas.openxmlformats.org/officeDocument/2006/relationships/slideLayout" Target="../slideLayouts/slideLayout52.xml"/><Relationship Id="rId8" Type="http://schemas.openxmlformats.org/officeDocument/2006/relationships/slideLayout" Target="../slideLayouts/slideLayout53.xml"/><Relationship Id="rId9" Type="http://schemas.openxmlformats.org/officeDocument/2006/relationships/slideLayout" Target="../slideLayouts/slideLayout54.xml"/><Relationship Id="rId10" Type="http://schemas.openxmlformats.org/officeDocument/2006/relationships/slideLayout" Target="../slideLayouts/slideLayout55.xml"/><Relationship Id="rId11" Type="http://schemas.openxmlformats.org/officeDocument/2006/relationships/slideLayout" Target="../slideLayouts/slideLayout56.xml"/><Relationship Id="rId12" Type="http://schemas.openxmlformats.org/officeDocument/2006/relationships/slideLayout" Target="../slideLayouts/slideLayout57.xml"/><Relationship Id="rId13" Type="http://schemas.openxmlformats.org/officeDocument/2006/relationships/slideLayout" Target="../slideLayouts/slideLayout58.xml"/><Relationship Id="rId14" Type="http://schemas.openxmlformats.org/officeDocument/2006/relationships/slideLayout" Target="../slideLayouts/slideLayout59.xml"/><Relationship Id="rId15" Type="http://schemas.openxmlformats.org/officeDocument/2006/relationships/slideLayout" Target="../slideLayouts/slideLayout60.xml"/>
</Relationships>
</file>

<file path=ppt/slideMasters/_rels/slideMaster6.xml.rels><?xml version="1.0" encoding="UTF-8"?>
<Relationships xmlns="http://schemas.openxmlformats.org/package/2006/relationships"><Relationship Id="rId1" Type="http://schemas.openxmlformats.org/officeDocument/2006/relationships/theme" Target="../theme/theme6.xml"/><Relationship Id="rId2" Type="http://schemas.openxmlformats.org/officeDocument/2006/relationships/image" Target="../media/image11.png"/><Relationship Id="rId3" Type="http://schemas.openxmlformats.org/officeDocument/2006/relationships/image" Target="../media/image12.png"/><Relationship Id="rId4" Type="http://schemas.openxmlformats.org/officeDocument/2006/relationships/slideLayout" Target="../slideLayouts/slideLayout61.xml"/><Relationship Id="rId5" Type="http://schemas.openxmlformats.org/officeDocument/2006/relationships/slideLayout" Target="../slideLayouts/slideLayout62.xml"/><Relationship Id="rId6" Type="http://schemas.openxmlformats.org/officeDocument/2006/relationships/slideLayout" Target="../slideLayouts/slideLayout63.xml"/><Relationship Id="rId7" Type="http://schemas.openxmlformats.org/officeDocument/2006/relationships/slideLayout" Target="../slideLayouts/slideLayout64.xml"/><Relationship Id="rId8" Type="http://schemas.openxmlformats.org/officeDocument/2006/relationships/slideLayout" Target="../slideLayouts/slideLayout65.xml"/><Relationship Id="rId9" Type="http://schemas.openxmlformats.org/officeDocument/2006/relationships/slideLayout" Target="../slideLayouts/slideLayout66.xml"/><Relationship Id="rId10" Type="http://schemas.openxmlformats.org/officeDocument/2006/relationships/slideLayout" Target="../slideLayouts/slideLayout67.xml"/><Relationship Id="rId11" Type="http://schemas.openxmlformats.org/officeDocument/2006/relationships/slideLayout" Target="../slideLayouts/slideLayout68.xml"/><Relationship Id="rId12" Type="http://schemas.openxmlformats.org/officeDocument/2006/relationships/slideLayout" Target="../slideLayouts/slideLayout69.xml"/><Relationship Id="rId13" Type="http://schemas.openxmlformats.org/officeDocument/2006/relationships/slideLayout" Target="../slideLayouts/slideLayout70.xml"/><Relationship Id="rId14" Type="http://schemas.openxmlformats.org/officeDocument/2006/relationships/slideLayout" Target="../slideLayouts/slideLayout71.xml"/><Relationship Id="rId15" Type="http://schemas.openxmlformats.org/officeDocument/2006/relationships/slideLayout" Target="../slideLayouts/slideLayout72.xml"/>
</Relationships>
</file>

<file path=ppt/slideMasters/_rels/slideMaster7.xml.rels><?xml version="1.0" encoding="UTF-8"?>
<Relationships xmlns="http://schemas.openxmlformats.org/package/2006/relationships"><Relationship Id="rId1" Type="http://schemas.openxmlformats.org/officeDocument/2006/relationships/theme" Target="../theme/theme7.xml"/><Relationship Id="rId2" Type="http://schemas.openxmlformats.org/officeDocument/2006/relationships/image" Target="../media/image13.png"/><Relationship Id="rId3" Type="http://schemas.openxmlformats.org/officeDocument/2006/relationships/image" Target="../media/image14.png"/><Relationship Id="rId4" Type="http://schemas.openxmlformats.org/officeDocument/2006/relationships/slideLayout" Target="../slideLayouts/slideLayout73.xml"/><Relationship Id="rId5" Type="http://schemas.openxmlformats.org/officeDocument/2006/relationships/slideLayout" Target="../slideLayouts/slideLayout74.xml"/><Relationship Id="rId6" Type="http://schemas.openxmlformats.org/officeDocument/2006/relationships/slideLayout" Target="../slideLayouts/slideLayout75.xml"/><Relationship Id="rId7" Type="http://schemas.openxmlformats.org/officeDocument/2006/relationships/slideLayout" Target="../slideLayouts/slideLayout76.xml"/><Relationship Id="rId8" Type="http://schemas.openxmlformats.org/officeDocument/2006/relationships/slideLayout" Target="../slideLayouts/slideLayout77.xml"/><Relationship Id="rId9" Type="http://schemas.openxmlformats.org/officeDocument/2006/relationships/slideLayout" Target="../slideLayouts/slideLayout78.xml"/><Relationship Id="rId10" Type="http://schemas.openxmlformats.org/officeDocument/2006/relationships/slideLayout" Target="../slideLayouts/slideLayout79.xml"/><Relationship Id="rId11" Type="http://schemas.openxmlformats.org/officeDocument/2006/relationships/slideLayout" Target="../slideLayouts/slideLayout80.xml"/><Relationship Id="rId12" Type="http://schemas.openxmlformats.org/officeDocument/2006/relationships/slideLayout" Target="../slideLayouts/slideLayout81.xml"/><Relationship Id="rId13" Type="http://schemas.openxmlformats.org/officeDocument/2006/relationships/slideLayout" Target="../slideLayouts/slideLayout82.xml"/><Relationship Id="rId14" Type="http://schemas.openxmlformats.org/officeDocument/2006/relationships/slideLayout" Target="../slideLayouts/slideLayout83.xml"/><Relationship Id="rId15" Type="http://schemas.openxmlformats.org/officeDocument/2006/relationships/slideLayout" Target="../slideLayouts/slideLayout84.xml"/>
</Relationships>
</file>

<file path=ppt/slideMasters/_rels/slideMaster8.xml.rels><?xml version="1.0" encoding="UTF-8"?>
<Relationships xmlns="http://schemas.openxmlformats.org/package/2006/relationships"><Relationship Id="rId1" Type="http://schemas.openxmlformats.org/officeDocument/2006/relationships/theme" Target="../theme/theme8.xml"/><Relationship Id="rId2" Type="http://schemas.openxmlformats.org/officeDocument/2006/relationships/image" Target="../media/image15.png"/><Relationship Id="rId3" Type="http://schemas.openxmlformats.org/officeDocument/2006/relationships/image" Target="../media/image16.png"/><Relationship Id="rId4" Type="http://schemas.openxmlformats.org/officeDocument/2006/relationships/slideLayout" Target="../slideLayouts/slideLayout85.xml"/><Relationship Id="rId5" Type="http://schemas.openxmlformats.org/officeDocument/2006/relationships/slideLayout" Target="../slideLayouts/slideLayout86.xml"/><Relationship Id="rId6" Type="http://schemas.openxmlformats.org/officeDocument/2006/relationships/slideLayout" Target="../slideLayouts/slideLayout87.xml"/><Relationship Id="rId7" Type="http://schemas.openxmlformats.org/officeDocument/2006/relationships/slideLayout" Target="../slideLayouts/slideLayout88.xml"/><Relationship Id="rId8" Type="http://schemas.openxmlformats.org/officeDocument/2006/relationships/slideLayout" Target="../slideLayouts/slideLayout89.xml"/><Relationship Id="rId9" Type="http://schemas.openxmlformats.org/officeDocument/2006/relationships/slideLayout" Target="../slideLayouts/slideLayout90.xml"/><Relationship Id="rId10" Type="http://schemas.openxmlformats.org/officeDocument/2006/relationships/slideLayout" Target="../slideLayouts/slideLayout91.xml"/><Relationship Id="rId11" Type="http://schemas.openxmlformats.org/officeDocument/2006/relationships/slideLayout" Target="../slideLayouts/slideLayout92.xml"/><Relationship Id="rId12" Type="http://schemas.openxmlformats.org/officeDocument/2006/relationships/slideLayout" Target="../slideLayouts/slideLayout93.xml"/><Relationship Id="rId13" Type="http://schemas.openxmlformats.org/officeDocument/2006/relationships/slideLayout" Target="../slideLayouts/slideLayout94.xml"/><Relationship Id="rId14" Type="http://schemas.openxmlformats.org/officeDocument/2006/relationships/slideLayout" Target="../slideLayouts/slideLayout95.xml"/><Relationship Id="rId15" Type="http://schemas.openxmlformats.org/officeDocument/2006/relationships/slideLayout" Target="../slideLayouts/slideLayout96.xml"/>
</Relationships>
</file>

<file path=ppt/slideMasters/_rels/slideMaster9.xml.rels><?xml version="1.0" encoding="UTF-8"?>
<Relationships xmlns="http://schemas.openxmlformats.org/package/2006/relationships"><Relationship Id="rId1" Type="http://schemas.openxmlformats.org/officeDocument/2006/relationships/theme" Target="../theme/theme9.xml"/><Relationship Id="rId2" Type="http://schemas.openxmlformats.org/officeDocument/2006/relationships/image" Target="../media/image17.png"/><Relationship Id="rId3" Type="http://schemas.openxmlformats.org/officeDocument/2006/relationships/slideLayout" Target="../slideLayouts/slideLayout97.xml"/><Relationship Id="rId4" Type="http://schemas.openxmlformats.org/officeDocument/2006/relationships/slideLayout" Target="../slideLayouts/slideLayout98.xml"/><Relationship Id="rId5" Type="http://schemas.openxmlformats.org/officeDocument/2006/relationships/slideLayout" Target="../slideLayouts/slideLayout99.xml"/><Relationship Id="rId6" Type="http://schemas.openxmlformats.org/officeDocument/2006/relationships/slideLayout" Target="../slideLayouts/slideLayout100.xml"/><Relationship Id="rId7" Type="http://schemas.openxmlformats.org/officeDocument/2006/relationships/slideLayout" Target="../slideLayouts/slideLayout101.xml"/><Relationship Id="rId8" Type="http://schemas.openxmlformats.org/officeDocument/2006/relationships/slideLayout" Target="../slideLayouts/slideLayout102.xml"/><Relationship Id="rId9" Type="http://schemas.openxmlformats.org/officeDocument/2006/relationships/slideLayout" Target="../slideLayouts/slideLayout103.xml"/><Relationship Id="rId10" Type="http://schemas.openxmlformats.org/officeDocument/2006/relationships/slideLayout" Target="../slideLayouts/slideLayout104.xml"/><Relationship Id="rId11" Type="http://schemas.openxmlformats.org/officeDocument/2006/relationships/slideLayout" Target="../slideLayouts/slideLayout105.xml"/><Relationship Id="rId12" Type="http://schemas.openxmlformats.org/officeDocument/2006/relationships/slideLayout" Target="../slideLayouts/slideLayout106.xml"/><Relationship Id="rId13" Type="http://schemas.openxmlformats.org/officeDocument/2006/relationships/slideLayout" Target="../slideLayouts/slideLayout107.xml"/><Relationship Id="rId14" Type="http://schemas.openxmlformats.org/officeDocument/2006/relationships/slideLayout" Target="../slideLayouts/slideLayout108.xml"/>
</Relationships>
</file>

<file path=ppt/slideMasters/slideMaster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2"/>
          <a:stretch/>
        </a:blipFill>
      </p:bgPr>
    </p:bg>
    <p:spTree>
      <p:nvGrpSpPr>
        <p:cNvPr id="1" name=""/>
        <p:cNvGrpSpPr/>
        <p:nvPr/>
      </p:nvGrpSpPr>
      <p:grpSpPr>
        <a:xfrm>
          <a:off x="0" y="0"/>
          <a:ext cx="0" cy="0"/>
          <a:chOff x="0" y="0"/>
          <a:chExt cx="0" cy="0"/>
        </a:xfrm>
      </p:grpSpPr>
      <p:sp>
        <p:nvSpPr>
          <p:cNvPr id="0" name="Rectangle 6"/>
          <p:cNvSpPr/>
          <p:nvPr/>
        </p:nvSpPr>
        <p:spPr>
          <a:xfrm>
            <a:off x="0" y="0"/>
            <a:ext cx="12154320" cy="6820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sp>
      <p:pic>
        <p:nvPicPr>
          <p:cNvPr id="1" name="Picture 4" descr=""/>
          <p:cNvPicPr/>
          <p:nvPr/>
        </p:nvPicPr>
        <p:blipFill>
          <a:blip r:embed="rId3"/>
          <a:stretch/>
        </p:blipFill>
        <p:spPr>
          <a:xfrm>
            <a:off x="333000" y="1801080"/>
            <a:ext cx="2761200" cy="2761200"/>
          </a:xfrm>
          <a:prstGeom prst="rect">
            <a:avLst/>
          </a:prstGeom>
          <a:ln w="0">
            <a:noFill/>
          </a:ln>
        </p:spPr>
      </p:pic>
      <p:sp>
        <p:nvSpPr>
          <p:cNvPr id="2" name="Rectangle 5"/>
          <p:cNvSpPr/>
          <p:nvPr/>
        </p:nvSpPr>
        <p:spPr>
          <a:xfrm>
            <a:off x="3487320" y="1475280"/>
            <a:ext cx="8666640" cy="3824640"/>
          </a:xfrm>
          <a:prstGeom prst="rect">
            <a:avLst/>
          </a:prstGeom>
          <a:solidFill>
            <a:srgbClr val="9c0000"/>
          </a:solidFill>
          <a:ln>
            <a:noFill/>
          </a:ln>
        </p:spPr>
        <p:style>
          <a:lnRef idx="2">
            <a:schemeClr val="accent1">
              <a:shade val="50000"/>
            </a:schemeClr>
          </a:lnRef>
          <a:fillRef idx="1">
            <a:schemeClr val="accent1"/>
          </a:fillRef>
          <a:effectRef idx="0">
            <a:schemeClr val="accent1"/>
          </a:effectRef>
          <a:fontRef idx="minor"/>
        </p:style>
      </p:sp>
      <p:sp>
        <p:nvSpPr>
          <p:cNvPr id="3" name="Rectangle 8"/>
          <p:cNvSpPr/>
          <p:nvPr/>
        </p:nvSpPr>
        <p:spPr>
          <a:xfrm>
            <a:off x="3487320" y="5337720"/>
            <a:ext cx="8666640" cy="346320"/>
          </a:xfrm>
          <a:prstGeom prst="rect">
            <a:avLst/>
          </a:prstGeom>
          <a:gradFill rotWithShape="0">
            <a:gsLst>
              <a:gs pos="0">
                <a:srgbClr val="c00000"/>
              </a:gs>
              <a:gs pos="100000">
                <a:srgbClr val="e9bf0e">
                  <a:alpha val="83137"/>
                </a:srgbClr>
              </a:gs>
            </a:gsLst>
            <a:lin ang="0"/>
          </a:gradFill>
          <a:ln>
            <a:noFill/>
          </a:ln>
        </p:spPr>
        <p:style>
          <a:lnRef idx="2">
            <a:schemeClr val="accent1">
              <a:shade val="50000"/>
            </a:schemeClr>
          </a:lnRef>
          <a:fillRef idx="1">
            <a:schemeClr val="accent1"/>
          </a:fillRef>
          <a:effectRef idx="0">
            <a:schemeClr val="accent1"/>
          </a:effectRef>
          <a:fontRef idx="minor"/>
        </p:style>
      </p:sp>
      <p:sp>
        <p:nvSpPr>
          <p:cNvPr id="4"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r>
              <a:rPr b="0" lang="en-PH" sz="4400" spc="-1" strike="noStrike">
                <a:latin typeface="Arial"/>
              </a:rPr>
              <a:t>Click to edit the title text format</a:t>
            </a:r>
            <a:endParaRPr b="0" lang="en-PH" sz="4400" spc="-1" strike="noStrike">
              <a:latin typeface="Arial"/>
            </a:endParaRPr>
          </a:p>
        </p:txBody>
      </p:sp>
      <p:sp>
        <p:nvSpPr>
          <p:cNvPr id="5" name="PlaceHolder 2"/>
          <p:cNvSpPr>
            <a:spLocks noGrp="1"/>
          </p:cNvSpPr>
          <p:nvPr>
            <p:ph type="body"/>
          </p:nvPr>
        </p:nvSpPr>
        <p:spPr>
          <a:xfrm>
            <a:off x="609480" y="1604520"/>
            <a:ext cx="10972440" cy="397728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en-PH" sz="3200" spc="-1" strike="noStrike">
                <a:latin typeface="Arial"/>
              </a:rPr>
              <a:t>Click to edit the outline text format</a:t>
            </a:r>
            <a:endParaRPr b="0" lang="en-PH" sz="3200" spc="-1" strike="noStrike">
              <a:latin typeface="Arial"/>
            </a:endParaRPr>
          </a:p>
          <a:p>
            <a:pPr lvl="1" marL="864000" indent="-324000">
              <a:spcBef>
                <a:spcPts val="1134"/>
              </a:spcBef>
              <a:buClr>
                <a:srgbClr val="000000"/>
              </a:buClr>
              <a:buSzPct val="75000"/>
              <a:buFont typeface="Symbol" charset="2"/>
              <a:buChar char=""/>
            </a:pPr>
            <a:r>
              <a:rPr b="0" lang="en-PH" sz="2800" spc="-1" strike="noStrike">
                <a:latin typeface="Arial"/>
              </a:rPr>
              <a:t>Second Outline Level</a:t>
            </a:r>
            <a:endParaRPr b="0" lang="en-PH" sz="2800" spc="-1" strike="noStrike">
              <a:latin typeface="Arial"/>
            </a:endParaRPr>
          </a:p>
          <a:p>
            <a:pPr lvl="2" marL="1296000" indent="-288000">
              <a:spcBef>
                <a:spcPts val="850"/>
              </a:spcBef>
              <a:buClr>
                <a:srgbClr val="000000"/>
              </a:buClr>
              <a:buSzPct val="45000"/>
              <a:buFont typeface="Wingdings" charset="2"/>
              <a:buChar char=""/>
            </a:pPr>
            <a:r>
              <a:rPr b="0" lang="en-PH" sz="2400" spc="-1" strike="noStrike">
                <a:latin typeface="Arial"/>
              </a:rPr>
              <a:t>Third Outline Level</a:t>
            </a:r>
            <a:endParaRPr b="0" lang="en-PH" sz="2400" spc="-1" strike="noStrike">
              <a:latin typeface="Arial"/>
            </a:endParaRPr>
          </a:p>
          <a:p>
            <a:pPr lvl="3" marL="1728000" indent="-216000">
              <a:spcBef>
                <a:spcPts val="567"/>
              </a:spcBef>
              <a:buClr>
                <a:srgbClr val="000000"/>
              </a:buClr>
              <a:buSzPct val="75000"/>
              <a:buFont typeface="Symbol" charset="2"/>
              <a:buChar char=""/>
            </a:pPr>
            <a:r>
              <a:rPr b="0" lang="en-PH" sz="2000" spc="-1" strike="noStrike">
                <a:latin typeface="Arial"/>
              </a:rPr>
              <a:t>Fourth Outline Level</a:t>
            </a:r>
            <a:endParaRPr b="0" lang="en-PH" sz="2000" spc="-1" strike="noStrike">
              <a:latin typeface="Arial"/>
            </a:endParaRPr>
          </a:p>
          <a:p>
            <a:pPr lvl="4" marL="2160000" indent="-216000">
              <a:spcBef>
                <a:spcPts val="283"/>
              </a:spcBef>
              <a:buClr>
                <a:srgbClr val="000000"/>
              </a:buClr>
              <a:buSzPct val="45000"/>
              <a:buFont typeface="Wingdings" charset="2"/>
              <a:buChar char=""/>
            </a:pPr>
            <a:r>
              <a:rPr b="0" lang="en-PH" sz="2000" spc="-1" strike="noStrike">
                <a:latin typeface="Arial"/>
              </a:rPr>
              <a:t>Fifth Outline Level</a:t>
            </a:r>
            <a:endParaRPr b="0" lang="en-PH" sz="2000" spc="-1" strike="noStrike">
              <a:latin typeface="Arial"/>
            </a:endParaRPr>
          </a:p>
          <a:p>
            <a:pPr lvl="5" marL="2592000" indent="-216000">
              <a:spcBef>
                <a:spcPts val="283"/>
              </a:spcBef>
              <a:buClr>
                <a:srgbClr val="000000"/>
              </a:buClr>
              <a:buSzPct val="45000"/>
              <a:buFont typeface="Wingdings" charset="2"/>
              <a:buChar char=""/>
            </a:pPr>
            <a:r>
              <a:rPr b="0" lang="en-PH" sz="2000" spc="-1" strike="noStrike">
                <a:latin typeface="Arial"/>
              </a:rPr>
              <a:t>Sixth Outline Level</a:t>
            </a:r>
            <a:endParaRPr b="0" lang="en-PH" sz="2000" spc="-1" strike="noStrike">
              <a:latin typeface="Arial"/>
            </a:endParaRPr>
          </a:p>
          <a:p>
            <a:pPr lvl="6" marL="3024000" indent="-216000">
              <a:spcBef>
                <a:spcPts val="283"/>
              </a:spcBef>
              <a:buClr>
                <a:srgbClr val="000000"/>
              </a:buClr>
              <a:buSzPct val="45000"/>
              <a:buFont typeface="Wingdings" charset="2"/>
              <a:buChar char=""/>
            </a:pPr>
            <a:r>
              <a:rPr b="0" lang="en-PH" sz="2000" spc="-1" strike="noStrike">
                <a:latin typeface="Arial"/>
              </a:rPr>
              <a:t>Seventh Outline Level</a:t>
            </a:r>
            <a:endParaRPr b="0" lang="en-PH"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649" r:id="rId4"/>
    <p:sldLayoutId id="2147483650" r:id="rId5"/>
    <p:sldLayoutId id="2147483651" r:id="rId6"/>
    <p:sldLayoutId id="2147483652" r:id="rId7"/>
    <p:sldLayoutId id="2147483653" r:id="rId8"/>
    <p:sldLayoutId id="2147483654" r:id="rId9"/>
    <p:sldLayoutId id="2147483655" r:id="rId10"/>
    <p:sldLayoutId id="2147483656" r:id="rId11"/>
    <p:sldLayoutId id="2147483657" r:id="rId12"/>
    <p:sldLayoutId id="2147483658" r:id="rId13"/>
    <p:sldLayoutId id="2147483659" r:id="rId14"/>
    <p:sldLayoutId id="2147483660" r:id="rId15"/>
  </p:sldLayoutIdLst>
</p:sldMaster>
</file>

<file path=ppt/slideMasters/slideMaster2.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42" name="Picture 18" descr=""/>
          <p:cNvPicPr/>
          <p:nvPr/>
        </p:nvPicPr>
        <p:blipFill>
          <a:blip r:embed="rId2"/>
          <a:stretch/>
        </p:blipFill>
        <p:spPr>
          <a:xfrm>
            <a:off x="0" y="6242760"/>
            <a:ext cx="12154320" cy="597240"/>
          </a:xfrm>
          <a:prstGeom prst="rect">
            <a:avLst/>
          </a:prstGeom>
          <a:ln w="0">
            <a:noFill/>
          </a:ln>
        </p:spPr>
      </p:pic>
      <p:sp>
        <p:nvSpPr>
          <p:cNvPr id="43" name="Rectangle 7"/>
          <p:cNvSpPr/>
          <p:nvPr/>
        </p:nvSpPr>
        <p:spPr>
          <a:xfrm>
            <a:off x="10868760" y="0"/>
            <a:ext cx="932760" cy="932760"/>
          </a:xfrm>
          <a:prstGeom prst="rect">
            <a:avLst/>
          </a:prstGeom>
          <a:solidFill>
            <a:srgbClr val="9c0000"/>
          </a:solidFill>
          <a:ln>
            <a:noFill/>
          </a:ln>
        </p:spPr>
        <p:style>
          <a:lnRef idx="2">
            <a:schemeClr val="accent1">
              <a:shade val="50000"/>
            </a:schemeClr>
          </a:lnRef>
          <a:fillRef idx="1">
            <a:schemeClr val="accent1"/>
          </a:fillRef>
          <a:effectRef idx="0">
            <a:schemeClr val="accent1"/>
          </a:effectRef>
          <a:fontRef idx="minor"/>
        </p:style>
      </p:sp>
      <p:pic>
        <p:nvPicPr>
          <p:cNvPr id="44" name="Picture 10" descr=""/>
          <p:cNvPicPr/>
          <p:nvPr/>
        </p:nvPicPr>
        <p:blipFill>
          <a:blip r:embed="rId3"/>
          <a:stretch/>
        </p:blipFill>
        <p:spPr>
          <a:xfrm>
            <a:off x="10857240" y="-64440"/>
            <a:ext cx="996840" cy="996840"/>
          </a:xfrm>
          <a:prstGeom prst="rect">
            <a:avLst/>
          </a:prstGeom>
          <a:ln w="0">
            <a:noFill/>
          </a:ln>
        </p:spPr>
      </p:pic>
      <p:sp>
        <p:nvSpPr>
          <p:cNvPr id="45" name="TextBox 9"/>
          <p:cNvSpPr/>
          <p:nvPr/>
        </p:nvSpPr>
        <p:spPr>
          <a:xfrm>
            <a:off x="185400" y="6362280"/>
            <a:ext cx="4654080" cy="36396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n-PH" sz="1800" spc="-1" strike="noStrike">
                <a:solidFill>
                  <a:srgbClr val="ffffff"/>
                </a:solidFill>
                <a:latin typeface="Montserrat Medium"/>
                <a:ea typeface="DejaVu Sans"/>
              </a:rPr>
              <a:t>Rex Curriculum Resource </a:t>
            </a:r>
            <a:endParaRPr b="0" lang="en-PH" sz="1800" spc="-1" strike="noStrike">
              <a:latin typeface="Arial"/>
            </a:endParaRPr>
          </a:p>
        </p:txBody>
      </p:sp>
      <p:sp>
        <p:nvSpPr>
          <p:cNvPr id="46" name="TextBox 11"/>
          <p:cNvSpPr/>
          <p:nvPr/>
        </p:nvSpPr>
        <p:spPr>
          <a:xfrm>
            <a:off x="9360000" y="6352200"/>
            <a:ext cx="2678040" cy="36396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n-PH" sz="1800" spc="-1" strike="noStrike">
                <a:solidFill>
                  <a:srgbClr val="ffffff"/>
                </a:solidFill>
                <a:latin typeface="Montserrat Medium"/>
                <a:ea typeface="DejaVu Sans"/>
              </a:rPr>
              <a:t>WWW.REX.COM.PH</a:t>
            </a:r>
            <a:endParaRPr b="0" lang="en-PH" sz="1800" spc="-1" strike="noStrike">
              <a:latin typeface="Arial"/>
            </a:endParaRPr>
          </a:p>
        </p:txBody>
      </p:sp>
      <p:sp>
        <p:nvSpPr>
          <p:cNvPr id="47"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r>
              <a:rPr b="0" lang="en-PH" sz="4400" spc="-1" strike="noStrike">
                <a:latin typeface="Arial"/>
              </a:rPr>
              <a:t>Click to edit the title text format</a:t>
            </a:r>
            <a:endParaRPr b="0" lang="en-PH" sz="4400" spc="-1" strike="noStrike">
              <a:latin typeface="Arial"/>
            </a:endParaRPr>
          </a:p>
        </p:txBody>
      </p:sp>
      <p:sp>
        <p:nvSpPr>
          <p:cNvPr id="48" name="PlaceHolder 2"/>
          <p:cNvSpPr>
            <a:spLocks noGrp="1"/>
          </p:cNvSpPr>
          <p:nvPr>
            <p:ph type="body"/>
          </p:nvPr>
        </p:nvSpPr>
        <p:spPr>
          <a:xfrm>
            <a:off x="609480" y="1604520"/>
            <a:ext cx="10972440" cy="397728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en-PH" sz="3200" spc="-1" strike="noStrike">
                <a:latin typeface="Arial"/>
              </a:rPr>
              <a:t>Click to edit the outline text format</a:t>
            </a:r>
            <a:endParaRPr b="0" lang="en-PH" sz="3200" spc="-1" strike="noStrike">
              <a:latin typeface="Arial"/>
            </a:endParaRPr>
          </a:p>
          <a:p>
            <a:pPr lvl="1" marL="864000" indent="-324000">
              <a:spcBef>
                <a:spcPts val="1134"/>
              </a:spcBef>
              <a:buClr>
                <a:srgbClr val="000000"/>
              </a:buClr>
              <a:buSzPct val="75000"/>
              <a:buFont typeface="Symbol" charset="2"/>
              <a:buChar char=""/>
            </a:pPr>
            <a:r>
              <a:rPr b="0" lang="en-PH" sz="2800" spc="-1" strike="noStrike">
                <a:latin typeface="Arial"/>
              </a:rPr>
              <a:t>Second Outline Level</a:t>
            </a:r>
            <a:endParaRPr b="0" lang="en-PH" sz="2800" spc="-1" strike="noStrike">
              <a:latin typeface="Arial"/>
            </a:endParaRPr>
          </a:p>
          <a:p>
            <a:pPr lvl="2" marL="1296000" indent="-288000">
              <a:spcBef>
                <a:spcPts val="850"/>
              </a:spcBef>
              <a:buClr>
                <a:srgbClr val="000000"/>
              </a:buClr>
              <a:buSzPct val="45000"/>
              <a:buFont typeface="Wingdings" charset="2"/>
              <a:buChar char=""/>
            </a:pPr>
            <a:r>
              <a:rPr b="0" lang="en-PH" sz="2400" spc="-1" strike="noStrike">
                <a:latin typeface="Arial"/>
              </a:rPr>
              <a:t>Third Outline Level</a:t>
            </a:r>
            <a:endParaRPr b="0" lang="en-PH" sz="2400" spc="-1" strike="noStrike">
              <a:latin typeface="Arial"/>
            </a:endParaRPr>
          </a:p>
          <a:p>
            <a:pPr lvl="3" marL="1728000" indent="-216000">
              <a:spcBef>
                <a:spcPts val="567"/>
              </a:spcBef>
              <a:buClr>
                <a:srgbClr val="000000"/>
              </a:buClr>
              <a:buSzPct val="75000"/>
              <a:buFont typeface="Symbol" charset="2"/>
              <a:buChar char=""/>
            </a:pPr>
            <a:r>
              <a:rPr b="0" lang="en-PH" sz="2000" spc="-1" strike="noStrike">
                <a:latin typeface="Arial"/>
              </a:rPr>
              <a:t>Fourth Outline Level</a:t>
            </a:r>
            <a:endParaRPr b="0" lang="en-PH" sz="2000" spc="-1" strike="noStrike">
              <a:latin typeface="Arial"/>
            </a:endParaRPr>
          </a:p>
          <a:p>
            <a:pPr lvl="4" marL="2160000" indent="-216000">
              <a:spcBef>
                <a:spcPts val="283"/>
              </a:spcBef>
              <a:buClr>
                <a:srgbClr val="000000"/>
              </a:buClr>
              <a:buSzPct val="45000"/>
              <a:buFont typeface="Wingdings" charset="2"/>
              <a:buChar char=""/>
            </a:pPr>
            <a:r>
              <a:rPr b="0" lang="en-PH" sz="2000" spc="-1" strike="noStrike">
                <a:latin typeface="Arial"/>
              </a:rPr>
              <a:t>Fifth Outline Level</a:t>
            </a:r>
            <a:endParaRPr b="0" lang="en-PH" sz="2000" spc="-1" strike="noStrike">
              <a:latin typeface="Arial"/>
            </a:endParaRPr>
          </a:p>
          <a:p>
            <a:pPr lvl="5" marL="2592000" indent="-216000">
              <a:spcBef>
                <a:spcPts val="283"/>
              </a:spcBef>
              <a:buClr>
                <a:srgbClr val="000000"/>
              </a:buClr>
              <a:buSzPct val="45000"/>
              <a:buFont typeface="Wingdings" charset="2"/>
              <a:buChar char=""/>
            </a:pPr>
            <a:r>
              <a:rPr b="0" lang="en-PH" sz="2000" spc="-1" strike="noStrike">
                <a:latin typeface="Arial"/>
              </a:rPr>
              <a:t>Sixth Outline Level</a:t>
            </a:r>
            <a:endParaRPr b="0" lang="en-PH" sz="2000" spc="-1" strike="noStrike">
              <a:latin typeface="Arial"/>
            </a:endParaRPr>
          </a:p>
          <a:p>
            <a:pPr lvl="6" marL="3024000" indent="-216000">
              <a:spcBef>
                <a:spcPts val="283"/>
              </a:spcBef>
              <a:buClr>
                <a:srgbClr val="000000"/>
              </a:buClr>
              <a:buSzPct val="45000"/>
              <a:buFont typeface="Wingdings" charset="2"/>
              <a:buChar char=""/>
            </a:pPr>
            <a:r>
              <a:rPr b="0" lang="en-PH" sz="2000" spc="-1" strike="noStrike">
                <a:latin typeface="Arial"/>
              </a:rPr>
              <a:t>Seventh Outline Level</a:t>
            </a:r>
            <a:endParaRPr b="0" lang="en-PH"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 id="2147483672" r:id="rId14"/>
    <p:sldLayoutId id="2147483673" r:id="rId15"/>
  </p:sldLayoutIdLst>
</p:sldMaster>
</file>

<file path=ppt/slideMasters/slideMaster3.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85" name="Picture 18" descr=""/>
          <p:cNvPicPr/>
          <p:nvPr/>
        </p:nvPicPr>
        <p:blipFill>
          <a:blip r:embed="rId2"/>
          <a:stretch/>
        </p:blipFill>
        <p:spPr>
          <a:xfrm>
            <a:off x="0" y="6242760"/>
            <a:ext cx="12154320" cy="597240"/>
          </a:xfrm>
          <a:prstGeom prst="rect">
            <a:avLst/>
          </a:prstGeom>
          <a:ln w="0">
            <a:noFill/>
          </a:ln>
        </p:spPr>
      </p:pic>
      <p:sp>
        <p:nvSpPr>
          <p:cNvPr id="86" name="Rectangle 7"/>
          <p:cNvSpPr/>
          <p:nvPr/>
        </p:nvSpPr>
        <p:spPr>
          <a:xfrm>
            <a:off x="10868760" y="0"/>
            <a:ext cx="932760" cy="932760"/>
          </a:xfrm>
          <a:prstGeom prst="rect">
            <a:avLst/>
          </a:prstGeom>
          <a:solidFill>
            <a:srgbClr val="9c0000"/>
          </a:solidFill>
          <a:ln>
            <a:noFill/>
          </a:ln>
        </p:spPr>
        <p:style>
          <a:lnRef idx="2">
            <a:schemeClr val="accent1">
              <a:shade val="50000"/>
            </a:schemeClr>
          </a:lnRef>
          <a:fillRef idx="1">
            <a:schemeClr val="accent1"/>
          </a:fillRef>
          <a:effectRef idx="0">
            <a:schemeClr val="accent1"/>
          </a:effectRef>
          <a:fontRef idx="minor"/>
        </p:style>
      </p:sp>
      <p:pic>
        <p:nvPicPr>
          <p:cNvPr id="87" name="Picture 10" descr=""/>
          <p:cNvPicPr/>
          <p:nvPr/>
        </p:nvPicPr>
        <p:blipFill>
          <a:blip r:embed="rId3"/>
          <a:stretch/>
        </p:blipFill>
        <p:spPr>
          <a:xfrm>
            <a:off x="10857240" y="-64440"/>
            <a:ext cx="996840" cy="996840"/>
          </a:xfrm>
          <a:prstGeom prst="rect">
            <a:avLst/>
          </a:prstGeom>
          <a:ln w="0">
            <a:noFill/>
          </a:ln>
        </p:spPr>
      </p:pic>
      <p:sp>
        <p:nvSpPr>
          <p:cNvPr id="88" name="TextBox 9"/>
          <p:cNvSpPr/>
          <p:nvPr/>
        </p:nvSpPr>
        <p:spPr>
          <a:xfrm>
            <a:off x="185400" y="6362280"/>
            <a:ext cx="4654080" cy="36396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n-PH" sz="1800" spc="-1" strike="noStrike">
                <a:solidFill>
                  <a:srgbClr val="ffffff"/>
                </a:solidFill>
                <a:latin typeface="Montserrat Medium"/>
                <a:ea typeface="DejaVu Sans"/>
              </a:rPr>
              <a:t>Rex Curriculum Resource </a:t>
            </a:r>
            <a:endParaRPr b="0" lang="en-PH" sz="1800" spc="-1" strike="noStrike">
              <a:latin typeface="Arial"/>
            </a:endParaRPr>
          </a:p>
        </p:txBody>
      </p:sp>
      <p:sp>
        <p:nvSpPr>
          <p:cNvPr id="89" name="TextBox 11"/>
          <p:cNvSpPr/>
          <p:nvPr/>
        </p:nvSpPr>
        <p:spPr>
          <a:xfrm>
            <a:off x="9360000" y="6352200"/>
            <a:ext cx="2678040" cy="36396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n-PH" sz="1800" spc="-1" strike="noStrike">
                <a:solidFill>
                  <a:srgbClr val="ffffff"/>
                </a:solidFill>
                <a:latin typeface="Montserrat Medium"/>
                <a:ea typeface="DejaVu Sans"/>
              </a:rPr>
              <a:t>WWW.REX.COM.PH</a:t>
            </a:r>
            <a:endParaRPr b="0" lang="en-PH" sz="1800" spc="-1" strike="noStrike">
              <a:latin typeface="Arial"/>
            </a:endParaRPr>
          </a:p>
        </p:txBody>
      </p:sp>
      <p:sp>
        <p:nvSpPr>
          <p:cNvPr id="90"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r>
              <a:rPr b="0" lang="en-PH" sz="4400" spc="-1" strike="noStrike">
                <a:latin typeface="Arial"/>
              </a:rPr>
              <a:t>Click to edit the title text format</a:t>
            </a:r>
            <a:endParaRPr b="0" lang="en-PH" sz="4400" spc="-1" strike="noStrike">
              <a:latin typeface="Arial"/>
            </a:endParaRPr>
          </a:p>
        </p:txBody>
      </p:sp>
      <p:sp>
        <p:nvSpPr>
          <p:cNvPr id="91" name="PlaceHolder 2"/>
          <p:cNvSpPr>
            <a:spLocks noGrp="1"/>
          </p:cNvSpPr>
          <p:nvPr>
            <p:ph type="body"/>
          </p:nvPr>
        </p:nvSpPr>
        <p:spPr>
          <a:xfrm>
            <a:off x="609480" y="1604520"/>
            <a:ext cx="10972440" cy="397728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en-PH" sz="3200" spc="-1" strike="noStrike">
                <a:latin typeface="Arial"/>
              </a:rPr>
              <a:t>Click to edit the outline text format</a:t>
            </a:r>
            <a:endParaRPr b="0" lang="en-PH" sz="3200" spc="-1" strike="noStrike">
              <a:latin typeface="Arial"/>
            </a:endParaRPr>
          </a:p>
          <a:p>
            <a:pPr lvl="1" marL="864000" indent="-324000">
              <a:spcBef>
                <a:spcPts val="1134"/>
              </a:spcBef>
              <a:buClr>
                <a:srgbClr val="000000"/>
              </a:buClr>
              <a:buSzPct val="75000"/>
              <a:buFont typeface="Symbol" charset="2"/>
              <a:buChar char=""/>
            </a:pPr>
            <a:r>
              <a:rPr b="0" lang="en-PH" sz="2800" spc="-1" strike="noStrike">
                <a:latin typeface="Arial"/>
              </a:rPr>
              <a:t>Second Outline Level</a:t>
            </a:r>
            <a:endParaRPr b="0" lang="en-PH" sz="2800" spc="-1" strike="noStrike">
              <a:latin typeface="Arial"/>
            </a:endParaRPr>
          </a:p>
          <a:p>
            <a:pPr lvl="2" marL="1296000" indent="-288000">
              <a:spcBef>
                <a:spcPts val="850"/>
              </a:spcBef>
              <a:buClr>
                <a:srgbClr val="000000"/>
              </a:buClr>
              <a:buSzPct val="45000"/>
              <a:buFont typeface="Wingdings" charset="2"/>
              <a:buChar char=""/>
            </a:pPr>
            <a:r>
              <a:rPr b="0" lang="en-PH" sz="2400" spc="-1" strike="noStrike">
                <a:latin typeface="Arial"/>
              </a:rPr>
              <a:t>Third Outline Level</a:t>
            </a:r>
            <a:endParaRPr b="0" lang="en-PH" sz="2400" spc="-1" strike="noStrike">
              <a:latin typeface="Arial"/>
            </a:endParaRPr>
          </a:p>
          <a:p>
            <a:pPr lvl="3" marL="1728000" indent="-216000">
              <a:spcBef>
                <a:spcPts val="567"/>
              </a:spcBef>
              <a:buClr>
                <a:srgbClr val="000000"/>
              </a:buClr>
              <a:buSzPct val="75000"/>
              <a:buFont typeface="Symbol" charset="2"/>
              <a:buChar char=""/>
            </a:pPr>
            <a:r>
              <a:rPr b="0" lang="en-PH" sz="2000" spc="-1" strike="noStrike">
                <a:latin typeface="Arial"/>
              </a:rPr>
              <a:t>Fourth Outline Level</a:t>
            </a:r>
            <a:endParaRPr b="0" lang="en-PH" sz="2000" spc="-1" strike="noStrike">
              <a:latin typeface="Arial"/>
            </a:endParaRPr>
          </a:p>
          <a:p>
            <a:pPr lvl="4" marL="2160000" indent="-216000">
              <a:spcBef>
                <a:spcPts val="283"/>
              </a:spcBef>
              <a:buClr>
                <a:srgbClr val="000000"/>
              </a:buClr>
              <a:buSzPct val="45000"/>
              <a:buFont typeface="Wingdings" charset="2"/>
              <a:buChar char=""/>
            </a:pPr>
            <a:r>
              <a:rPr b="0" lang="en-PH" sz="2000" spc="-1" strike="noStrike">
                <a:latin typeface="Arial"/>
              </a:rPr>
              <a:t>Fifth Outline Level</a:t>
            </a:r>
            <a:endParaRPr b="0" lang="en-PH" sz="2000" spc="-1" strike="noStrike">
              <a:latin typeface="Arial"/>
            </a:endParaRPr>
          </a:p>
          <a:p>
            <a:pPr lvl="5" marL="2592000" indent="-216000">
              <a:spcBef>
                <a:spcPts val="283"/>
              </a:spcBef>
              <a:buClr>
                <a:srgbClr val="000000"/>
              </a:buClr>
              <a:buSzPct val="45000"/>
              <a:buFont typeface="Wingdings" charset="2"/>
              <a:buChar char=""/>
            </a:pPr>
            <a:r>
              <a:rPr b="0" lang="en-PH" sz="2000" spc="-1" strike="noStrike">
                <a:latin typeface="Arial"/>
              </a:rPr>
              <a:t>Sixth Outline Level</a:t>
            </a:r>
            <a:endParaRPr b="0" lang="en-PH" sz="2000" spc="-1" strike="noStrike">
              <a:latin typeface="Arial"/>
            </a:endParaRPr>
          </a:p>
          <a:p>
            <a:pPr lvl="6" marL="3024000" indent="-216000">
              <a:spcBef>
                <a:spcPts val="283"/>
              </a:spcBef>
              <a:buClr>
                <a:srgbClr val="000000"/>
              </a:buClr>
              <a:buSzPct val="45000"/>
              <a:buFont typeface="Wingdings" charset="2"/>
              <a:buChar char=""/>
            </a:pPr>
            <a:r>
              <a:rPr b="0" lang="en-PH" sz="2000" spc="-1" strike="noStrike">
                <a:latin typeface="Arial"/>
              </a:rPr>
              <a:t>Seventh Outline Level</a:t>
            </a:r>
            <a:endParaRPr b="0" lang="en-PH"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 id="2147483683" r:id="rId12"/>
    <p:sldLayoutId id="2147483684" r:id="rId13"/>
    <p:sldLayoutId id="2147483685" r:id="rId14"/>
    <p:sldLayoutId id="2147483686" r:id="rId15"/>
  </p:sldLayoutIdLst>
</p:sldMaster>
</file>

<file path=ppt/slideMasters/slideMaster4.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128" name="Picture 18" descr=""/>
          <p:cNvPicPr/>
          <p:nvPr/>
        </p:nvPicPr>
        <p:blipFill>
          <a:blip r:embed="rId2"/>
          <a:stretch/>
        </p:blipFill>
        <p:spPr>
          <a:xfrm>
            <a:off x="0" y="6242760"/>
            <a:ext cx="12154320" cy="597240"/>
          </a:xfrm>
          <a:prstGeom prst="rect">
            <a:avLst/>
          </a:prstGeom>
          <a:ln w="0">
            <a:noFill/>
          </a:ln>
        </p:spPr>
      </p:pic>
      <p:sp>
        <p:nvSpPr>
          <p:cNvPr id="129" name="Rectangle 7"/>
          <p:cNvSpPr/>
          <p:nvPr/>
        </p:nvSpPr>
        <p:spPr>
          <a:xfrm>
            <a:off x="10868760" y="0"/>
            <a:ext cx="932760" cy="932760"/>
          </a:xfrm>
          <a:prstGeom prst="rect">
            <a:avLst/>
          </a:prstGeom>
          <a:solidFill>
            <a:srgbClr val="9c0000"/>
          </a:solidFill>
          <a:ln>
            <a:noFill/>
          </a:ln>
        </p:spPr>
        <p:style>
          <a:lnRef idx="2">
            <a:schemeClr val="accent1">
              <a:shade val="50000"/>
            </a:schemeClr>
          </a:lnRef>
          <a:fillRef idx="1">
            <a:schemeClr val="accent1"/>
          </a:fillRef>
          <a:effectRef idx="0">
            <a:schemeClr val="accent1"/>
          </a:effectRef>
          <a:fontRef idx="minor"/>
        </p:style>
      </p:sp>
      <p:pic>
        <p:nvPicPr>
          <p:cNvPr id="130" name="Picture 10" descr=""/>
          <p:cNvPicPr/>
          <p:nvPr/>
        </p:nvPicPr>
        <p:blipFill>
          <a:blip r:embed="rId3"/>
          <a:stretch/>
        </p:blipFill>
        <p:spPr>
          <a:xfrm>
            <a:off x="10857240" y="-64440"/>
            <a:ext cx="996840" cy="996840"/>
          </a:xfrm>
          <a:prstGeom prst="rect">
            <a:avLst/>
          </a:prstGeom>
          <a:ln w="0">
            <a:noFill/>
          </a:ln>
        </p:spPr>
      </p:pic>
      <p:sp>
        <p:nvSpPr>
          <p:cNvPr id="131" name="TextBox 9"/>
          <p:cNvSpPr/>
          <p:nvPr/>
        </p:nvSpPr>
        <p:spPr>
          <a:xfrm>
            <a:off x="185400" y="6362280"/>
            <a:ext cx="4654080" cy="36396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n-PH" sz="1800" spc="-1" strike="noStrike">
                <a:solidFill>
                  <a:srgbClr val="ffffff"/>
                </a:solidFill>
                <a:latin typeface="Montserrat Medium"/>
                <a:ea typeface="DejaVu Sans"/>
              </a:rPr>
              <a:t>Rex Curriculum Resource </a:t>
            </a:r>
            <a:endParaRPr b="0" lang="en-PH" sz="1800" spc="-1" strike="noStrike">
              <a:latin typeface="Arial"/>
            </a:endParaRPr>
          </a:p>
        </p:txBody>
      </p:sp>
      <p:sp>
        <p:nvSpPr>
          <p:cNvPr id="132" name="TextBox 11"/>
          <p:cNvSpPr/>
          <p:nvPr/>
        </p:nvSpPr>
        <p:spPr>
          <a:xfrm>
            <a:off x="9360000" y="6352200"/>
            <a:ext cx="2678040" cy="36396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n-PH" sz="1800" spc="-1" strike="noStrike">
                <a:solidFill>
                  <a:srgbClr val="ffffff"/>
                </a:solidFill>
                <a:latin typeface="Montserrat Medium"/>
                <a:ea typeface="DejaVu Sans"/>
              </a:rPr>
              <a:t>WWW.REX.COM.PH</a:t>
            </a:r>
            <a:endParaRPr b="0" lang="en-PH" sz="1800" spc="-1" strike="noStrike">
              <a:latin typeface="Arial"/>
            </a:endParaRPr>
          </a:p>
        </p:txBody>
      </p:sp>
      <p:sp>
        <p:nvSpPr>
          <p:cNvPr id="133"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r>
              <a:rPr b="0" lang="en-PH" sz="4400" spc="-1" strike="noStrike">
                <a:latin typeface="Arial"/>
              </a:rPr>
              <a:t>Click to edit the title text format</a:t>
            </a:r>
            <a:endParaRPr b="0" lang="en-PH" sz="4400" spc="-1" strike="noStrike">
              <a:latin typeface="Arial"/>
            </a:endParaRPr>
          </a:p>
        </p:txBody>
      </p:sp>
      <p:sp>
        <p:nvSpPr>
          <p:cNvPr id="134" name="PlaceHolder 2"/>
          <p:cNvSpPr>
            <a:spLocks noGrp="1"/>
          </p:cNvSpPr>
          <p:nvPr>
            <p:ph type="body"/>
          </p:nvPr>
        </p:nvSpPr>
        <p:spPr>
          <a:xfrm>
            <a:off x="609480" y="1604520"/>
            <a:ext cx="10972440" cy="397728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en-PH" sz="3200" spc="-1" strike="noStrike">
                <a:latin typeface="Arial"/>
              </a:rPr>
              <a:t>Click to edit the outline text format</a:t>
            </a:r>
            <a:endParaRPr b="0" lang="en-PH" sz="3200" spc="-1" strike="noStrike">
              <a:latin typeface="Arial"/>
            </a:endParaRPr>
          </a:p>
          <a:p>
            <a:pPr lvl="1" marL="864000" indent="-324000">
              <a:spcBef>
                <a:spcPts val="1134"/>
              </a:spcBef>
              <a:buClr>
                <a:srgbClr val="000000"/>
              </a:buClr>
              <a:buSzPct val="75000"/>
              <a:buFont typeface="Symbol" charset="2"/>
              <a:buChar char=""/>
            </a:pPr>
            <a:r>
              <a:rPr b="0" lang="en-PH" sz="2800" spc="-1" strike="noStrike">
                <a:latin typeface="Arial"/>
              </a:rPr>
              <a:t>Second Outline Level</a:t>
            </a:r>
            <a:endParaRPr b="0" lang="en-PH" sz="2800" spc="-1" strike="noStrike">
              <a:latin typeface="Arial"/>
            </a:endParaRPr>
          </a:p>
          <a:p>
            <a:pPr lvl="2" marL="1296000" indent="-288000">
              <a:spcBef>
                <a:spcPts val="850"/>
              </a:spcBef>
              <a:buClr>
                <a:srgbClr val="000000"/>
              </a:buClr>
              <a:buSzPct val="45000"/>
              <a:buFont typeface="Wingdings" charset="2"/>
              <a:buChar char=""/>
            </a:pPr>
            <a:r>
              <a:rPr b="0" lang="en-PH" sz="2400" spc="-1" strike="noStrike">
                <a:latin typeface="Arial"/>
              </a:rPr>
              <a:t>Third Outline Level</a:t>
            </a:r>
            <a:endParaRPr b="0" lang="en-PH" sz="2400" spc="-1" strike="noStrike">
              <a:latin typeface="Arial"/>
            </a:endParaRPr>
          </a:p>
          <a:p>
            <a:pPr lvl="3" marL="1728000" indent="-216000">
              <a:spcBef>
                <a:spcPts val="567"/>
              </a:spcBef>
              <a:buClr>
                <a:srgbClr val="000000"/>
              </a:buClr>
              <a:buSzPct val="75000"/>
              <a:buFont typeface="Symbol" charset="2"/>
              <a:buChar char=""/>
            </a:pPr>
            <a:r>
              <a:rPr b="0" lang="en-PH" sz="2000" spc="-1" strike="noStrike">
                <a:latin typeface="Arial"/>
              </a:rPr>
              <a:t>Fourth Outline Level</a:t>
            </a:r>
            <a:endParaRPr b="0" lang="en-PH" sz="2000" spc="-1" strike="noStrike">
              <a:latin typeface="Arial"/>
            </a:endParaRPr>
          </a:p>
          <a:p>
            <a:pPr lvl="4" marL="2160000" indent="-216000">
              <a:spcBef>
                <a:spcPts val="283"/>
              </a:spcBef>
              <a:buClr>
                <a:srgbClr val="000000"/>
              </a:buClr>
              <a:buSzPct val="45000"/>
              <a:buFont typeface="Wingdings" charset="2"/>
              <a:buChar char=""/>
            </a:pPr>
            <a:r>
              <a:rPr b="0" lang="en-PH" sz="2000" spc="-1" strike="noStrike">
                <a:latin typeface="Arial"/>
              </a:rPr>
              <a:t>Fifth Outline Level</a:t>
            </a:r>
            <a:endParaRPr b="0" lang="en-PH" sz="2000" spc="-1" strike="noStrike">
              <a:latin typeface="Arial"/>
            </a:endParaRPr>
          </a:p>
          <a:p>
            <a:pPr lvl="5" marL="2592000" indent="-216000">
              <a:spcBef>
                <a:spcPts val="283"/>
              </a:spcBef>
              <a:buClr>
                <a:srgbClr val="000000"/>
              </a:buClr>
              <a:buSzPct val="45000"/>
              <a:buFont typeface="Wingdings" charset="2"/>
              <a:buChar char=""/>
            </a:pPr>
            <a:r>
              <a:rPr b="0" lang="en-PH" sz="2000" spc="-1" strike="noStrike">
                <a:latin typeface="Arial"/>
              </a:rPr>
              <a:t>Sixth Outline Level</a:t>
            </a:r>
            <a:endParaRPr b="0" lang="en-PH" sz="2000" spc="-1" strike="noStrike">
              <a:latin typeface="Arial"/>
            </a:endParaRPr>
          </a:p>
          <a:p>
            <a:pPr lvl="6" marL="3024000" indent="-216000">
              <a:spcBef>
                <a:spcPts val="283"/>
              </a:spcBef>
              <a:buClr>
                <a:srgbClr val="000000"/>
              </a:buClr>
              <a:buSzPct val="45000"/>
              <a:buFont typeface="Wingdings" charset="2"/>
              <a:buChar char=""/>
            </a:pPr>
            <a:r>
              <a:rPr b="0" lang="en-PH" sz="2000" spc="-1" strike="noStrike">
                <a:latin typeface="Arial"/>
              </a:rPr>
              <a:t>Seventh Outline Level</a:t>
            </a:r>
            <a:endParaRPr b="0" lang="en-PH"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699" r:id="rId15"/>
  </p:sldLayoutIdLst>
</p:sldMaster>
</file>

<file path=ppt/slideMasters/slideMaster5.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171" name="Picture 18" descr=""/>
          <p:cNvPicPr/>
          <p:nvPr/>
        </p:nvPicPr>
        <p:blipFill>
          <a:blip r:embed="rId2"/>
          <a:stretch/>
        </p:blipFill>
        <p:spPr>
          <a:xfrm>
            <a:off x="0" y="6242760"/>
            <a:ext cx="12154320" cy="597240"/>
          </a:xfrm>
          <a:prstGeom prst="rect">
            <a:avLst/>
          </a:prstGeom>
          <a:ln w="0">
            <a:noFill/>
          </a:ln>
        </p:spPr>
      </p:pic>
      <p:sp>
        <p:nvSpPr>
          <p:cNvPr id="172" name="Rectangle 7"/>
          <p:cNvSpPr/>
          <p:nvPr/>
        </p:nvSpPr>
        <p:spPr>
          <a:xfrm>
            <a:off x="10868760" y="0"/>
            <a:ext cx="932760" cy="932760"/>
          </a:xfrm>
          <a:prstGeom prst="rect">
            <a:avLst/>
          </a:prstGeom>
          <a:solidFill>
            <a:srgbClr val="9c0000"/>
          </a:solidFill>
          <a:ln>
            <a:noFill/>
          </a:ln>
        </p:spPr>
        <p:style>
          <a:lnRef idx="2">
            <a:schemeClr val="accent1">
              <a:shade val="50000"/>
            </a:schemeClr>
          </a:lnRef>
          <a:fillRef idx="1">
            <a:schemeClr val="accent1"/>
          </a:fillRef>
          <a:effectRef idx="0">
            <a:schemeClr val="accent1"/>
          </a:effectRef>
          <a:fontRef idx="minor"/>
        </p:style>
      </p:sp>
      <p:pic>
        <p:nvPicPr>
          <p:cNvPr id="173" name="Picture 10" descr=""/>
          <p:cNvPicPr/>
          <p:nvPr/>
        </p:nvPicPr>
        <p:blipFill>
          <a:blip r:embed="rId3"/>
          <a:stretch/>
        </p:blipFill>
        <p:spPr>
          <a:xfrm>
            <a:off x="10857240" y="-64440"/>
            <a:ext cx="996840" cy="996840"/>
          </a:xfrm>
          <a:prstGeom prst="rect">
            <a:avLst/>
          </a:prstGeom>
          <a:ln w="0">
            <a:noFill/>
          </a:ln>
        </p:spPr>
      </p:pic>
      <p:sp>
        <p:nvSpPr>
          <p:cNvPr id="174" name="TextBox 9"/>
          <p:cNvSpPr/>
          <p:nvPr/>
        </p:nvSpPr>
        <p:spPr>
          <a:xfrm>
            <a:off x="185400" y="6362280"/>
            <a:ext cx="4654080" cy="36396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n-PH" sz="1800" spc="-1" strike="noStrike">
                <a:solidFill>
                  <a:srgbClr val="ffffff"/>
                </a:solidFill>
                <a:latin typeface="Montserrat Medium"/>
                <a:ea typeface="DejaVu Sans"/>
              </a:rPr>
              <a:t>Rex Curriculum Resource </a:t>
            </a:r>
            <a:endParaRPr b="0" lang="en-PH" sz="1800" spc="-1" strike="noStrike">
              <a:latin typeface="Arial"/>
            </a:endParaRPr>
          </a:p>
        </p:txBody>
      </p:sp>
      <p:sp>
        <p:nvSpPr>
          <p:cNvPr id="175" name="TextBox 11"/>
          <p:cNvSpPr/>
          <p:nvPr/>
        </p:nvSpPr>
        <p:spPr>
          <a:xfrm>
            <a:off x="9360000" y="6352200"/>
            <a:ext cx="2678040" cy="36396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n-PH" sz="1800" spc="-1" strike="noStrike">
                <a:solidFill>
                  <a:srgbClr val="ffffff"/>
                </a:solidFill>
                <a:latin typeface="Montserrat Medium"/>
                <a:ea typeface="DejaVu Sans"/>
              </a:rPr>
              <a:t>WWW.REX.COM.PH</a:t>
            </a:r>
            <a:endParaRPr b="0" lang="en-PH" sz="1800" spc="-1" strike="noStrike">
              <a:latin typeface="Arial"/>
            </a:endParaRPr>
          </a:p>
        </p:txBody>
      </p:sp>
      <p:sp>
        <p:nvSpPr>
          <p:cNvPr id="17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r>
              <a:rPr b="0" lang="en-PH" sz="4400" spc="-1" strike="noStrike">
                <a:latin typeface="Arial"/>
              </a:rPr>
              <a:t>Click to edit the title text format</a:t>
            </a:r>
            <a:endParaRPr b="0" lang="en-PH" sz="4400" spc="-1" strike="noStrike">
              <a:latin typeface="Arial"/>
            </a:endParaRPr>
          </a:p>
        </p:txBody>
      </p:sp>
      <p:sp>
        <p:nvSpPr>
          <p:cNvPr id="177" name="PlaceHolder 2"/>
          <p:cNvSpPr>
            <a:spLocks noGrp="1"/>
          </p:cNvSpPr>
          <p:nvPr>
            <p:ph type="body"/>
          </p:nvPr>
        </p:nvSpPr>
        <p:spPr>
          <a:xfrm>
            <a:off x="609480" y="1604520"/>
            <a:ext cx="10972440" cy="397728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en-PH" sz="3200" spc="-1" strike="noStrike">
                <a:latin typeface="Arial"/>
              </a:rPr>
              <a:t>Click to edit the outline text format</a:t>
            </a:r>
            <a:endParaRPr b="0" lang="en-PH" sz="3200" spc="-1" strike="noStrike">
              <a:latin typeface="Arial"/>
            </a:endParaRPr>
          </a:p>
          <a:p>
            <a:pPr lvl="1" marL="864000" indent="-324000">
              <a:spcBef>
                <a:spcPts val="1134"/>
              </a:spcBef>
              <a:buClr>
                <a:srgbClr val="000000"/>
              </a:buClr>
              <a:buSzPct val="75000"/>
              <a:buFont typeface="Symbol" charset="2"/>
              <a:buChar char=""/>
            </a:pPr>
            <a:r>
              <a:rPr b="0" lang="en-PH" sz="2800" spc="-1" strike="noStrike">
                <a:latin typeface="Arial"/>
              </a:rPr>
              <a:t>Second Outline Level</a:t>
            </a:r>
            <a:endParaRPr b="0" lang="en-PH" sz="2800" spc="-1" strike="noStrike">
              <a:latin typeface="Arial"/>
            </a:endParaRPr>
          </a:p>
          <a:p>
            <a:pPr lvl="2" marL="1296000" indent="-288000">
              <a:spcBef>
                <a:spcPts val="850"/>
              </a:spcBef>
              <a:buClr>
                <a:srgbClr val="000000"/>
              </a:buClr>
              <a:buSzPct val="45000"/>
              <a:buFont typeface="Wingdings" charset="2"/>
              <a:buChar char=""/>
            </a:pPr>
            <a:r>
              <a:rPr b="0" lang="en-PH" sz="2400" spc="-1" strike="noStrike">
                <a:latin typeface="Arial"/>
              </a:rPr>
              <a:t>Third Outline Level</a:t>
            </a:r>
            <a:endParaRPr b="0" lang="en-PH" sz="2400" spc="-1" strike="noStrike">
              <a:latin typeface="Arial"/>
            </a:endParaRPr>
          </a:p>
          <a:p>
            <a:pPr lvl="3" marL="1728000" indent="-216000">
              <a:spcBef>
                <a:spcPts val="567"/>
              </a:spcBef>
              <a:buClr>
                <a:srgbClr val="000000"/>
              </a:buClr>
              <a:buSzPct val="75000"/>
              <a:buFont typeface="Symbol" charset="2"/>
              <a:buChar char=""/>
            </a:pPr>
            <a:r>
              <a:rPr b="0" lang="en-PH" sz="2000" spc="-1" strike="noStrike">
                <a:latin typeface="Arial"/>
              </a:rPr>
              <a:t>Fourth Outline Level</a:t>
            </a:r>
            <a:endParaRPr b="0" lang="en-PH" sz="2000" spc="-1" strike="noStrike">
              <a:latin typeface="Arial"/>
            </a:endParaRPr>
          </a:p>
          <a:p>
            <a:pPr lvl="4" marL="2160000" indent="-216000">
              <a:spcBef>
                <a:spcPts val="283"/>
              </a:spcBef>
              <a:buClr>
                <a:srgbClr val="000000"/>
              </a:buClr>
              <a:buSzPct val="45000"/>
              <a:buFont typeface="Wingdings" charset="2"/>
              <a:buChar char=""/>
            </a:pPr>
            <a:r>
              <a:rPr b="0" lang="en-PH" sz="2000" spc="-1" strike="noStrike">
                <a:latin typeface="Arial"/>
              </a:rPr>
              <a:t>Fifth Outline Level</a:t>
            </a:r>
            <a:endParaRPr b="0" lang="en-PH" sz="2000" spc="-1" strike="noStrike">
              <a:latin typeface="Arial"/>
            </a:endParaRPr>
          </a:p>
          <a:p>
            <a:pPr lvl="5" marL="2592000" indent="-216000">
              <a:spcBef>
                <a:spcPts val="283"/>
              </a:spcBef>
              <a:buClr>
                <a:srgbClr val="000000"/>
              </a:buClr>
              <a:buSzPct val="45000"/>
              <a:buFont typeface="Wingdings" charset="2"/>
              <a:buChar char=""/>
            </a:pPr>
            <a:r>
              <a:rPr b="0" lang="en-PH" sz="2000" spc="-1" strike="noStrike">
                <a:latin typeface="Arial"/>
              </a:rPr>
              <a:t>Sixth Outline Level</a:t>
            </a:r>
            <a:endParaRPr b="0" lang="en-PH" sz="2000" spc="-1" strike="noStrike">
              <a:latin typeface="Arial"/>
            </a:endParaRPr>
          </a:p>
          <a:p>
            <a:pPr lvl="6" marL="3024000" indent="-216000">
              <a:spcBef>
                <a:spcPts val="283"/>
              </a:spcBef>
              <a:buClr>
                <a:srgbClr val="000000"/>
              </a:buClr>
              <a:buSzPct val="45000"/>
              <a:buFont typeface="Wingdings" charset="2"/>
              <a:buChar char=""/>
            </a:pPr>
            <a:r>
              <a:rPr b="0" lang="en-PH" sz="2000" spc="-1" strike="noStrike">
                <a:latin typeface="Arial"/>
              </a:rPr>
              <a:t>Seventh Outline Level</a:t>
            </a:r>
            <a:endParaRPr b="0" lang="en-PH"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 id="2147483710" r:id="rId13"/>
    <p:sldLayoutId id="2147483711" r:id="rId14"/>
    <p:sldLayoutId id="2147483712" r:id="rId15"/>
  </p:sldLayoutIdLst>
</p:sldMaster>
</file>

<file path=ppt/slideMasters/slideMaster6.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214" name="Picture 18" descr=""/>
          <p:cNvPicPr/>
          <p:nvPr/>
        </p:nvPicPr>
        <p:blipFill>
          <a:blip r:embed="rId2"/>
          <a:stretch/>
        </p:blipFill>
        <p:spPr>
          <a:xfrm>
            <a:off x="0" y="6242760"/>
            <a:ext cx="12154320" cy="597240"/>
          </a:xfrm>
          <a:prstGeom prst="rect">
            <a:avLst/>
          </a:prstGeom>
          <a:ln w="0">
            <a:noFill/>
          </a:ln>
        </p:spPr>
      </p:pic>
      <p:sp>
        <p:nvSpPr>
          <p:cNvPr id="215" name="Rectangle 7"/>
          <p:cNvSpPr/>
          <p:nvPr/>
        </p:nvSpPr>
        <p:spPr>
          <a:xfrm>
            <a:off x="10868760" y="0"/>
            <a:ext cx="932760" cy="932760"/>
          </a:xfrm>
          <a:prstGeom prst="rect">
            <a:avLst/>
          </a:prstGeom>
          <a:solidFill>
            <a:srgbClr val="9c0000"/>
          </a:solidFill>
          <a:ln>
            <a:noFill/>
          </a:ln>
        </p:spPr>
        <p:style>
          <a:lnRef idx="2">
            <a:schemeClr val="accent1">
              <a:shade val="50000"/>
            </a:schemeClr>
          </a:lnRef>
          <a:fillRef idx="1">
            <a:schemeClr val="accent1"/>
          </a:fillRef>
          <a:effectRef idx="0">
            <a:schemeClr val="accent1"/>
          </a:effectRef>
          <a:fontRef idx="minor"/>
        </p:style>
      </p:sp>
      <p:pic>
        <p:nvPicPr>
          <p:cNvPr id="216" name="Picture 10" descr=""/>
          <p:cNvPicPr/>
          <p:nvPr/>
        </p:nvPicPr>
        <p:blipFill>
          <a:blip r:embed="rId3"/>
          <a:stretch/>
        </p:blipFill>
        <p:spPr>
          <a:xfrm>
            <a:off x="10857240" y="-64440"/>
            <a:ext cx="996840" cy="996840"/>
          </a:xfrm>
          <a:prstGeom prst="rect">
            <a:avLst/>
          </a:prstGeom>
          <a:ln w="0">
            <a:noFill/>
          </a:ln>
        </p:spPr>
      </p:pic>
      <p:sp>
        <p:nvSpPr>
          <p:cNvPr id="217" name="TextBox 9"/>
          <p:cNvSpPr/>
          <p:nvPr/>
        </p:nvSpPr>
        <p:spPr>
          <a:xfrm>
            <a:off x="185400" y="6362280"/>
            <a:ext cx="4654080" cy="36396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n-PH" sz="1800" spc="-1" strike="noStrike">
                <a:solidFill>
                  <a:srgbClr val="ffffff"/>
                </a:solidFill>
                <a:latin typeface="Montserrat Medium"/>
                <a:ea typeface="DejaVu Sans"/>
              </a:rPr>
              <a:t>Rex Curriculum Resource </a:t>
            </a:r>
            <a:endParaRPr b="0" lang="en-PH" sz="1800" spc="-1" strike="noStrike">
              <a:latin typeface="Arial"/>
            </a:endParaRPr>
          </a:p>
        </p:txBody>
      </p:sp>
      <p:sp>
        <p:nvSpPr>
          <p:cNvPr id="218" name="TextBox 11"/>
          <p:cNvSpPr/>
          <p:nvPr/>
        </p:nvSpPr>
        <p:spPr>
          <a:xfrm>
            <a:off x="9360000" y="6352200"/>
            <a:ext cx="2678040" cy="36396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n-PH" sz="1800" spc="-1" strike="noStrike">
                <a:solidFill>
                  <a:srgbClr val="ffffff"/>
                </a:solidFill>
                <a:latin typeface="Montserrat Medium"/>
                <a:ea typeface="DejaVu Sans"/>
              </a:rPr>
              <a:t>WWW.REX.COM.PH</a:t>
            </a:r>
            <a:endParaRPr b="0" lang="en-PH" sz="1800" spc="-1" strike="noStrike">
              <a:latin typeface="Arial"/>
            </a:endParaRPr>
          </a:p>
        </p:txBody>
      </p:sp>
      <p:sp>
        <p:nvSpPr>
          <p:cNvPr id="219"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r>
              <a:rPr b="0" lang="en-PH" sz="4400" spc="-1" strike="noStrike">
                <a:latin typeface="Arial"/>
              </a:rPr>
              <a:t>Click to edit the title text format</a:t>
            </a:r>
            <a:endParaRPr b="0" lang="en-PH" sz="4400" spc="-1" strike="noStrike">
              <a:latin typeface="Arial"/>
            </a:endParaRPr>
          </a:p>
        </p:txBody>
      </p:sp>
      <p:sp>
        <p:nvSpPr>
          <p:cNvPr id="220" name="PlaceHolder 2"/>
          <p:cNvSpPr>
            <a:spLocks noGrp="1"/>
          </p:cNvSpPr>
          <p:nvPr>
            <p:ph type="body"/>
          </p:nvPr>
        </p:nvSpPr>
        <p:spPr>
          <a:xfrm>
            <a:off x="609480" y="1604520"/>
            <a:ext cx="10972440" cy="397728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en-PH" sz="3200" spc="-1" strike="noStrike">
                <a:latin typeface="Arial"/>
              </a:rPr>
              <a:t>Click to edit the outline text format</a:t>
            </a:r>
            <a:endParaRPr b="0" lang="en-PH" sz="3200" spc="-1" strike="noStrike">
              <a:latin typeface="Arial"/>
            </a:endParaRPr>
          </a:p>
          <a:p>
            <a:pPr lvl="1" marL="864000" indent="-324000">
              <a:spcBef>
                <a:spcPts val="1134"/>
              </a:spcBef>
              <a:buClr>
                <a:srgbClr val="000000"/>
              </a:buClr>
              <a:buSzPct val="75000"/>
              <a:buFont typeface="Symbol" charset="2"/>
              <a:buChar char=""/>
            </a:pPr>
            <a:r>
              <a:rPr b="0" lang="en-PH" sz="2800" spc="-1" strike="noStrike">
                <a:latin typeface="Arial"/>
              </a:rPr>
              <a:t>Second Outline Level</a:t>
            </a:r>
            <a:endParaRPr b="0" lang="en-PH" sz="2800" spc="-1" strike="noStrike">
              <a:latin typeface="Arial"/>
            </a:endParaRPr>
          </a:p>
          <a:p>
            <a:pPr lvl="2" marL="1296000" indent="-288000">
              <a:spcBef>
                <a:spcPts val="850"/>
              </a:spcBef>
              <a:buClr>
                <a:srgbClr val="000000"/>
              </a:buClr>
              <a:buSzPct val="45000"/>
              <a:buFont typeface="Wingdings" charset="2"/>
              <a:buChar char=""/>
            </a:pPr>
            <a:r>
              <a:rPr b="0" lang="en-PH" sz="2400" spc="-1" strike="noStrike">
                <a:latin typeface="Arial"/>
              </a:rPr>
              <a:t>Third Outline Level</a:t>
            </a:r>
            <a:endParaRPr b="0" lang="en-PH" sz="2400" spc="-1" strike="noStrike">
              <a:latin typeface="Arial"/>
            </a:endParaRPr>
          </a:p>
          <a:p>
            <a:pPr lvl="3" marL="1728000" indent="-216000">
              <a:spcBef>
                <a:spcPts val="567"/>
              </a:spcBef>
              <a:buClr>
                <a:srgbClr val="000000"/>
              </a:buClr>
              <a:buSzPct val="75000"/>
              <a:buFont typeface="Symbol" charset="2"/>
              <a:buChar char=""/>
            </a:pPr>
            <a:r>
              <a:rPr b="0" lang="en-PH" sz="2000" spc="-1" strike="noStrike">
                <a:latin typeface="Arial"/>
              </a:rPr>
              <a:t>Fourth Outline Level</a:t>
            </a:r>
            <a:endParaRPr b="0" lang="en-PH" sz="2000" spc="-1" strike="noStrike">
              <a:latin typeface="Arial"/>
            </a:endParaRPr>
          </a:p>
          <a:p>
            <a:pPr lvl="4" marL="2160000" indent="-216000">
              <a:spcBef>
                <a:spcPts val="283"/>
              </a:spcBef>
              <a:buClr>
                <a:srgbClr val="000000"/>
              </a:buClr>
              <a:buSzPct val="45000"/>
              <a:buFont typeface="Wingdings" charset="2"/>
              <a:buChar char=""/>
            </a:pPr>
            <a:r>
              <a:rPr b="0" lang="en-PH" sz="2000" spc="-1" strike="noStrike">
                <a:latin typeface="Arial"/>
              </a:rPr>
              <a:t>Fifth Outline Level</a:t>
            </a:r>
            <a:endParaRPr b="0" lang="en-PH" sz="2000" spc="-1" strike="noStrike">
              <a:latin typeface="Arial"/>
            </a:endParaRPr>
          </a:p>
          <a:p>
            <a:pPr lvl="5" marL="2592000" indent="-216000">
              <a:spcBef>
                <a:spcPts val="283"/>
              </a:spcBef>
              <a:buClr>
                <a:srgbClr val="000000"/>
              </a:buClr>
              <a:buSzPct val="45000"/>
              <a:buFont typeface="Wingdings" charset="2"/>
              <a:buChar char=""/>
            </a:pPr>
            <a:r>
              <a:rPr b="0" lang="en-PH" sz="2000" spc="-1" strike="noStrike">
                <a:latin typeface="Arial"/>
              </a:rPr>
              <a:t>Sixth Outline Level</a:t>
            </a:r>
            <a:endParaRPr b="0" lang="en-PH" sz="2000" spc="-1" strike="noStrike">
              <a:latin typeface="Arial"/>
            </a:endParaRPr>
          </a:p>
          <a:p>
            <a:pPr lvl="6" marL="3024000" indent="-216000">
              <a:spcBef>
                <a:spcPts val="283"/>
              </a:spcBef>
              <a:buClr>
                <a:srgbClr val="000000"/>
              </a:buClr>
              <a:buSzPct val="45000"/>
              <a:buFont typeface="Wingdings" charset="2"/>
              <a:buChar char=""/>
            </a:pPr>
            <a:r>
              <a:rPr b="0" lang="en-PH" sz="2000" spc="-1" strike="noStrike">
                <a:latin typeface="Arial"/>
              </a:rPr>
              <a:t>Seventh Outline Level</a:t>
            </a:r>
            <a:endParaRPr b="0" lang="en-PH"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 id="2147483722" r:id="rId12"/>
    <p:sldLayoutId id="2147483723" r:id="rId13"/>
    <p:sldLayoutId id="2147483724" r:id="rId14"/>
    <p:sldLayoutId id="2147483725" r:id="rId15"/>
  </p:sldLayoutIdLst>
</p:sldMaster>
</file>

<file path=ppt/slideMasters/slideMaster7.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257" name="Picture 18" descr=""/>
          <p:cNvPicPr/>
          <p:nvPr/>
        </p:nvPicPr>
        <p:blipFill>
          <a:blip r:embed="rId2"/>
          <a:stretch/>
        </p:blipFill>
        <p:spPr>
          <a:xfrm>
            <a:off x="0" y="6242760"/>
            <a:ext cx="12154320" cy="597240"/>
          </a:xfrm>
          <a:prstGeom prst="rect">
            <a:avLst/>
          </a:prstGeom>
          <a:ln w="0">
            <a:noFill/>
          </a:ln>
        </p:spPr>
      </p:pic>
      <p:sp>
        <p:nvSpPr>
          <p:cNvPr id="258" name="Rectangle 7"/>
          <p:cNvSpPr/>
          <p:nvPr/>
        </p:nvSpPr>
        <p:spPr>
          <a:xfrm>
            <a:off x="10868760" y="0"/>
            <a:ext cx="932760" cy="932760"/>
          </a:xfrm>
          <a:prstGeom prst="rect">
            <a:avLst/>
          </a:prstGeom>
          <a:solidFill>
            <a:srgbClr val="9c0000"/>
          </a:solidFill>
          <a:ln>
            <a:noFill/>
          </a:ln>
        </p:spPr>
        <p:style>
          <a:lnRef idx="2">
            <a:schemeClr val="accent1">
              <a:shade val="50000"/>
            </a:schemeClr>
          </a:lnRef>
          <a:fillRef idx="1">
            <a:schemeClr val="accent1"/>
          </a:fillRef>
          <a:effectRef idx="0">
            <a:schemeClr val="accent1"/>
          </a:effectRef>
          <a:fontRef idx="minor"/>
        </p:style>
      </p:sp>
      <p:pic>
        <p:nvPicPr>
          <p:cNvPr id="259" name="Picture 10" descr=""/>
          <p:cNvPicPr/>
          <p:nvPr/>
        </p:nvPicPr>
        <p:blipFill>
          <a:blip r:embed="rId3"/>
          <a:stretch/>
        </p:blipFill>
        <p:spPr>
          <a:xfrm>
            <a:off x="10857240" y="-64440"/>
            <a:ext cx="996840" cy="996840"/>
          </a:xfrm>
          <a:prstGeom prst="rect">
            <a:avLst/>
          </a:prstGeom>
          <a:ln w="0">
            <a:noFill/>
          </a:ln>
        </p:spPr>
      </p:pic>
      <p:sp>
        <p:nvSpPr>
          <p:cNvPr id="260" name="TextBox 9"/>
          <p:cNvSpPr/>
          <p:nvPr/>
        </p:nvSpPr>
        <p:spPr>
          <a:xfrm>
            <a:off x="185400" y="6362280"/>
            <a:ext cx="4654080" cy="36396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n-PH" sz="1800" spc="-1" strike="noStrike">
                <a:solidFill>
                  <a:srgbClr val="ffffff"/>
                </a:solidFill>
                <a:latin typeface="Montserrat Medium"/>
                <a:ea typeface="DejaVu Sans"/>
              </a:rPr>
              <a:t>Rex Curriculum Resource </a:t>
            </a:r>
            <a:endParaRPr b="0" lang="en-PH" sz="1800" spc="-1" strike="noStrike">
              <a:latin typeface="Arial"/>
            </a:endParaRPr>
          </a:p>
        </p:txBody>
      </p:sp>
      <p:sp>
        <p:nvSpPr>
          <p:cNvPr id="261" name="TextBox 11"/>
          <p:cNvSpPr/>
          <p:nvPr/>
        </p:nvSpPr>
        <p:spPr>
          <a:xfrm>
            <a:off x="9360000" y="6352200"/>
            <a:ext cx="2678040" cy="36396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n-PH" sz="1800" spc="-1" strike="noStrike">
                <a:solidFill>
                  <a:srgbClr val="ffffff"/>
                </a:solidFill>
                <a:latin typeface="Montserrat Medium"/>
                <a:ea typeface="DejaVu Sans"/>
              </a:rPr>
              <a:t>WWW.REX.COM.PH</a:t>
            </a:r>
            <a:endParaRPr b="0" lang="en-PH" sz="1800" spc="-1" strike="noStrike">
              <a:latin typeface="Arial"/>
            </a:endParaRPr>
          </a:p>
        </p:txBody>
      </p:sp>
      <p:sp>
        <p:nvSpPr>
          <p:cNvPr id="262"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r>
              <a:rPr b="0" lang="en-PH" sz="4400" spc="-1" strike="noStrike">
                <a:latin typeface="Arial"/>
              </a:rPr>
              <a:t>Click to edit the title text format</a:t>
            </a:r>
            <a:endParaRPr b="0" lang="en-PH" sz="4400" spc="-1" strike="noStrike">
              <a:latin typeface="Arial"/>
            </a:endParaRPr>
          </a:p>
        </p:txBody>
      </p:sp>
      <p:sp>
        <p:nvSpPr>
          <p:cNvPr id="263" name="PlaceHolder 2"/>
          <p:cNvSpPr>
            <a:spLocks noGrp="1"/>
          </p:cNvSpPr>
          <p:nvPr>
            <p:ph type="body"/>
          </p:nvPr>
        </p:nvSpPr>
        <p:spPr>
          <a:xfrm>
            <a:off x="609480" y="1604520"/>
            <a:ext cx="10972440" cy="397728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en-PH" sz="3200" spc="-1" strike="noStrike">
                <a:latin typeface="Arial"/>
              </a:rPr>
              <a:t>Click to edit the outline text format</a:t>
            </a:r>
            <a:endParaRPr b="0" lang="en-PH" sz="3200" spc="-1" strike="noStrike">
              <a:latin typeface="Arial"/>
            </a:endParaRPr>
          </a:p>
          <a:p>
            <a:pPr lvl="1" marL="864000" indent="-324000">
              <a:spcBef>
                <a:spcPts val="1134"/>
              </a:spcBef>
              <a:buClr>
                <a:srgbClr val="000000"/>
              </a:buClr>
              <a:buSzPct val="75000"/>
              <a:buFont typeface="Symbol" charset="2"/>
              <a:buChar char=""/>
            </a:pPr>
            <a:r>
              <a:rPr b="0" lang="en-PH" sz="2800" spc="-1" strike="noStrike">
                <a:latin typeface="Arial"/>
              </a:rPr>
              <a:t>Second Outline Level</a:t>
            </a:r>
            <a:endParaRPr b="0" lang="en-PH" sz="2800" spc="-1" strike="noStrike">
              <a:latin typeface="Arial"/>
            </a:endParaRPr>
          </a:p>
          <a:p>
            <a:pPr lvl="2" marL="1296000" indent="-288000">
              <a:spcBef>
                <a:spcPts val="850"/>
              </a:spcBef>
              <a:buClr>
                <a:srgbClr val="000000"/>
              </a:buClr>
              <a:buSzPct val="45000"/>
              <a:buFont typeface="Wingdings" charset="2"/>
              <a:buChar char=""/>
            </a:pPr>
            <a:r>
              <a:rPr b="0" lang="en-PH" sz="2400" spc="-1" strike="noStrike">
                <a:latin typeface="Arial"/>
              </a:rPr>
              <a:t>Third Outline Level</a:t>
            </a:r>
            <a:endParaRPr b="0" lang="en-PH" sz="2400" spc="-1" strike="noStrike">
              <a:latin typeface="Arial"/>
            </a:endParaRPr>
          </a:p>
          <a:p>
            <a:pPr lvl="3" marL="1728000" indent="-216000">
              <a:spcBef>
                <a:spcPts val="567"/>
              </a:spcBef>
              <a:buClr>
                <a:srgbClr val="000000"/>
              </a:buClr>
              <a:buSzPct val="75000"/>
              <a:buFont typeface="Symbol" charset="2"/>
              <a:buChar char=""/>
            </a:pPr>
            <a:r>
              <a:rPr b="0" lang="en-PH" sz="2000" spc="-1" strike="noStrike">
                <a:latin typeface="Arial"/>
              </a:rPr>
              <a:t>Fourth Outline Level</a:t>
            </a:r>
            <a:endParaRPr b="0" lang="en-PH" sz="2000" spc="-1" strike="noStrike">
              <a:latin typeface="Arial"/>
            </a:endParaRPr>
          </a:p>
          <a:p>
            <a:pPr lvl="4" marL="2160000" indent="-216000">
              <a:spcBef>
                <a:spcPts val="283"/>
              </a:spcBef>
              <a:buClr>
                <a:srgbClr val="000000"/>
              </a:buClr>
              <a:buSzPct val="45000"/>
              <a:buFont typeface="Wingdings" charset="2"/>
              <a:buChar char=""/>
            </a:pPr>
            <a:r>
              <a:rPr b="0" lang="en-PH" sz="2000" spc="-1" strike="noStrike">
                <a:latin typeface="Arial"/>
              </a:rPr>
              <a:t>Fifth Outline Level</a:t>
            </a:r>
            <a:endParaRPr b="0" lang="en-PH" sz="2000" spc="-1" strike="noStrike">
              <a:latin typeface="Arial"/>
            </a:endParaRPr>
          </a:p>
          <a:p>
            <a:pPr lvl="5" marL="2592000" indent="-216000">
              <a:spcBef>
                <a:spcPts val="283"/>
              </a:spcBef>
              <a:buClr>
                <a:srgbClr val="000000"/>
              </a:buClr>
              <a:buSzPct val="45000"/>
              <a:buFont typeface="Wingdings" charset="2"/>
              <a:buChar char=""/>
            </a:pPr>
            <a:r>
              <a:rPr b="0" lang="en-PH" sz="2000" spc="-1" strike="noStrike">
                <a:latin typeface="Arial"/>
              </a:rPr>
              <a:t>Sixth Outline Level</a:t>
            </a:r>
            <a:endParaRPr b="0" lang="en-PH" sz="2000" spc="-1" strike="noStrike">
              <a:latin typeface="Arial"/>
            </a:endParaRPr>
          </a:p>
          <a:p>
            <a:pPr lvl="6" marL="3024000" indent="-216000">
              <a:spcBef>
                <a:spcPts val="283"/>
              </a:spcBef>
              <a:buClr>
                <a:srgbClr val="000000"/>
              </a:buClr>
              <a:buSzPct val="45000"/>
              <a:buFont typeface="Wingdings" charset="2"/>
              <a:buChar char=""/>
            </a:pPr>
            <a:r>
              <a:rPr b="0" lang="en-PH" sz="2000" spc="-1" strike="noStrike">
                <a:latin typeface="Arial"/>
              </a:rPr>
              <a:t>Seventh Outline Level</a:t>
            </a:r>
            <a:endParaRPr b="0" lang="en-PH"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 id="2147483735" r:id="rId12"/>
    <p:sldLayoutId id="2147483736" r:id="rId13"/>
    <p:sldLayoutId id="2147483737" r:id="rId14"/>
    <p:sldLayoutId id="2147483738" r:id="rId15"/>
  </p:sldLayoutIdLst>
</p:sldMaster>
</file>

<file path=ppt/slideMasters/slideMaster8.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300" name="Picture 18" descr=""/>
          <p:cNvPicPr/>
          <p:nvPr/>
        </p:nvPicPr>
        <p:blipFill>
          <a:blip r:embed="rId2"/>
          <a:stretch/>
        </p:blipFill>
        <p:spPr>
          <a:xfrm>
            <a:off x="0" y="6242760"/>
            <a:ext cx="12154320" cy="597240"/>
          </a:xfrm>
          <a:prstGeom prst="rect">
            <a:avLst/>
          </a:prstGeom>
          <a:ln w="0">
            <a:noFill/>
          </a:ln>
        </p:spPr>
      </p:pic>
      <p:sp>
        <p:nvSpPr>
          <p:cNvPr id="301" name="Rectangle 7"/>
          <p:cNvSpPr/>
          <p:nvPr/>
        </p:nvSpPr>
        <p:spPr>
          <a:xfrm>
            <a:off x="10868760" y="0"/>
            <a:ext cx="932760" cy="932760"/>
          </a:xfrm>
          <a:prstGeom prst="rect">
            <a:avLst/>
          </a:prstGeom>
          <a:solidFill>
            <a:srgbClr val="9c0000"/>
          </a:solidFill>
          <a:ln>
            <a:noFill/>
          </a:ln>
        </p:spPr>
        <p:style>
          <a:lnRef idx="2">
            <a:schemeClr val="accent1">
              <a:shade val="50000"/>
            </a:schemeClr>
          </a:lnRef>
          <a:fillRef idx="1">
            <a:schemeClr val="accent1"/>
          </a:fillRef>
          <a:effectRef idx="0">
            <a:schemeClr val="accent1"/>
          </a:effectRef>
          <a:fontRef idx="minor"/>
        </p:style>
      </p:sp>
      <p:pic>
        <p:nvPicPr>
          <p:cNvPr id="302" name="Picture 10" descr=""/>
          <p:cNvPicPr/>
          <p:nvPr/>
        </p:nvPicPr>
        <p:blipFill>
          <a:blip r:embed="rId3"/>
          <a:stretch/>
        </p:blipFill>
        <p:spPr>
          <a:xfrm>
            <a:off x="10857240" y="-64440"/>
            <a:ext cx="996840" cy="996840"/>
          </a:xfrm>
          <a:prstGeom prst="rect">
            <a:avLst/>
          </a:prstGeom>
          <a:ln w="0">
            <a:noFill/>
          </a:ln>
        </p:spPr>
      </p:pic>
      <p:sp>
        <p:nvSpPr>
          <p:cNvPr id="303" name="TextBox 9"/>
          <p:cNvSpPr/>
          <p:nvPr/>
        </p:nvSpPr>
        <p:spPr>
          <a:xfrm>
            <a:off x="185400" y="6362280"/>
            <a:ext cx="4654080" cy="36396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n-PH" sz="1800" spc="-1" strike="noStrike">
                <a:solidFill>
                  <a:srgbClr val="ffffff"/>
                </a:solidFill>
                <a:latin typeface="Montserrat Medium"/>
                <a:ea typeface="DejaVu Sans"/>
              </a:rPr>
              <a:t>Rex Curriculum Resource </a:t>
            </a:r>
            <a:endParaRPr b="0" lang="en-PH" sz="1800" spc="-1" strike="noStrike">
              <a:latin typeface="Arial"/>
            </a:endParaRPr>
          </a:p>
        </p:txBody>
      </p:sp>
      <p:sp>
        <p:nvSpPr>
          <p:cNvPr id="304" name="TextBox 11"/>
          <p:cNvSpPr/>
          <p:nvPr/>
        </p:nvSpPr>
        <p:spPr>
          <a:xfrm>
            <a:off x="9360000" y="6352200"/>
            <a:ext cx="2678040" cy="36396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n-PH" sz="1800" spc="-1" strike="noStrike">
                <a:solidFill>
                  <a:srgbClr val="ffffff"/>
                </a:solidFill>
                <a:latin typeface="Montserrat Medium"/>
                <a:ea typeface="DejaVu Sans"/>
              </a:rPr>
              <a:t>WWW.REX.COM.PH</a:t>
            </a:r>
            <a:endParaRPr b="0" lang="en-PH" sz="1800" spc="-1" strike="noStrike">
              <a:latin typeface="Arial"/>
            </a:endParaRPr>
          </a:p>
        </p:txBody>
      </p:sp>
      <p:sp>
        <p:nvSpPr>
          <p:cNvPr id="305"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r>
              <a:rPr b="0" lang="en-PH" sz="4400" spc="-1" strike="noStrike">
                <a:latin typeface="Arial"/>
              </a:rPr>
              <a:t>Click to edit the title text format</a:t>
            </a:r>
            <a:endParaRPr b="0" lang="en-PH" sz="4400" spc="-1" strike="noStrike">
              <a:latin typeface="Arial"/>
            </a:endParaRPr>
          </a:p>
        </p:txBody>
      </p:sp>
      <p:sp>
        <p:nvSpPr>
          <p:cNvPr id="306" name="PlaceHolder 2"/>
          <p:cNvSpPr>
            <a:spLocks noGrp="1"/>
          </p:cNvSpPr>
          <p:nvPr>
            <p:ph type="body"/>
          </p:nvPr>
        </p:nvSpPr>
        <p:spPr>
          <a:xfrm>
            <a:off x="609480" y="1604520"/>
            <a:ext cx="10972440" cy="397728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en-PH" sz="3200" spc="-1" strike="noStrike">
                <a:latin typeface="Arial"/>
              </a:rPr>
              <a:t>Click to edit the outline text format</a:t>
            </a:r>
            <a:endParaRPr b="0" lang="en-PH" sz="3200" spc="-1" strike="noStrike">
              <a:latin typeface="Arial"/>
            </a:endParaRPr>
          </a:p>
          <a:p>
            <a:pPr lvl="1" marL="864000" indent="-324000">
              <a:spcBef>
                <a:spcPts val="1134"/>
              </a:spcBef>
              <a:buClr>
                <a:srgbClr val="000000"/>
              </a:buClr>
              <a:buSzPct val="75000"/>
              <a:buFont typeface="Symbol" charset="2"/>
              <a:buChar char=""/>
            </a:pPr>
            <a:r>
              <a:rPr b="0" lang="en-PH" sz="2800" spc="-1" strike="noStrike">
                <a:latin typeface="Arial"/>
              </a:rPr>
              <a:t>Second Outline Level</a:t>
            </a:r>
            <a:endParaRPr b="0" lang="en-PH" sz="2800" spc="-1" strike="noStrike">
              <a:latin typeface="Arial"/>
            </a:endParaRPr>
          </a:p>
          <a:p>
            <a:pPr lvl="2" marL="1296000" indent="-288000">
              <a:spcBef>
                <a:spcPts val="850"/>
              </a:spcBef>
              <a:buClr>
                <a:srgbClr val="000000"/>
              </a:buClr>
              <a:buSzPct val="45000"/>
              <a:buFont typeface="Wingdings" charset="2"/>
              <a:buChar char=""/>
            </a:pPr>
            <a:r>
              <a:rPr b="0" lang="en-PH" sz="2400" spc="-1" strike="noStrike">
                <a:latin typeface="Arial"/>
              </a:rPr>
              <a:t>Third Outline Level</a:t>
            </a:r>
            <a:endParaRPr b="0" lang="en-PH" sz="2400" spc="-1" strike="noStrike">
              <a:latin typeface="Arial"/>
            </a:endParaRPr>
          </a:p>
          <a:p>
            <a:pPr lvl="3" marL="1728000" indent="-216000">
              <a:spcBef>
                <a:spcPts val="567"/>
              </a:spcBef>
              <a:buClr>
                <a:srgbClr val="000000"/>
              </a:buClr>
              <a:buSzPct val="75000"/>
              <a:buFont typeface="Symbol" charset="2"/>
              <a:buChar char=""/>
            </a:pPr>
            <a:r>
              <a:rPr b="0" lang="en-PH" sz="2000" spc="-1" strike="noStrike">
                <a:latin typeface="Arial"/>
              </a:rPr>
              <a:t>Fourth Outline Level</a:t>
            </a:r>
            <a:endParaRPr b="0" lang="en-PH" sz="2000" spc="-1" strike="noStrike">
              <a:latin typeface="Arial"/>
            </a:endParaRPr>
          </a:p>
          <a:p>
            <a:pPr lvl="4" marL="2160000" indent="-216000">
              <a:spcBef>
                <a:spcPts val="283"/>
              </a:spcBef>
              <a:buClr>
                <a:srgbClr val="000000"/>
              </a:buClr>
              <a:buSzPct val="45000"/>
              <a:buFont typeface="Wingdings" charset="2"/>
              <a:buChar char=""/>
            </a:pPr>
            <a:r>
              <a:rPr b="0" lang="en-PH" sz="2000" spc="-1" strike="noStrike">
                <a:latin typeface="Arial"/>
              </a:rPr>
              <a:t>Fifth Outline Level</a:t>
            </a:r>
            <a:endParaRPr b="0" lang="en-PH" sz="2000" spc="-1" strike="noStrike">
              <a:latin typeface="Arial"/>
            </a:endParaRPr>
          </a:p>
          <a:p>
            <a:pPr lvl="5" marL="2592000" indent="-216000">
              <a:spcBef>
                <a:spcPts val="283"/>
              </a:spcBef>
              <a:buClr>
                <a:srgbClr val="000000"/>
              </a:buClr>
              <a:buSzPct val="45000"/>
              <a:buFont typeface="Wingdings" charset="2"/>
              <a:buChar char=""/>
            </a:pPr>
            <a:r>
              <a:rPr b="0" lang="en-PH" sz="2000" spc="-1" strike="noStrike">
                <a:latin typeface="Arial"/>
              </a:rPr>
              <a:t>Sixth Outline Level</a:t>
            </a:r>
            <a:endParaRPr b="0" lang="en-PH" sz="2000" spc="-1" strike="noStrike">
              <a:latin typeface="Arial"/>
            </a:endParaRPr>
          </a:p>
          <a:p>
            <a:pPr lvl="6" marL="3024000" indent="-216000">
              <a:spcBef>
                <a:spcPts val="283"/>
              </a:spcBef>
              <a:buClr>
                <a:srgbClr val="000000"/>
              </a:buClr>
              <a:buSzPct val="45000"/>
              <a:buFont typeface="Wingdings" charset="2"/>
              <a:buChar char=""/>
            </a:pPr>
            <a:r>
              <a:rPr b="0" lang="en-PH" sz="2000" spc="-1" strike="noStrike">
                <a:latin typeface="Arial"/>
              </a:rPr>
              <a:t>Seventh Outline Level</a:t>
            </a:r>
            <a:endParaRPr b="0" lang="en-PH"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 id="2147483748" r:id="rId12"/>
    <p:sldLayoutId id="2147483749" r:id="rId13"/>
    <p:sldLayoutId id="2147483750" r:id="rId14"/>
    <p:sldLayoutId id="2147483751" r:id="rId15"/>
  </p:sldLayoutIdLst>
</p:sldMaster>
</file>

<file path=ppt/slideMasters/slideMaster9.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343" name="New REX Education Mission Logo V.png" descr="New REX Education Mission Logo V.png"/>
          <p:cNvPicPr/>
          <p:nvPr/>
        </p:nvPicPr>
        <p:blipFill>
          <a:blip r:embed="rId2"/>
          <a:stretch/>
        </p:blipFill>
        <p:spPr>
          <a:xfrm>
            <a:off x="2755800" y="1508760"/>
            <a:ext cx="6578640" cy="3346920"/>
          </a:xfrm>
          <a:prstGeom prst="rect">
            <a:avLst/>
          </a:prstGeom>
          <a:ln w="12700">
            <a:noFill/>
          </a:ln>
        </p:spPr>
      </p:pic>
      <p:sp>
        <p:nvSpPr>
          <p:cNvPr id="344"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r>
              <a:rPr b="0" lang="en-PH" sz="4400" spc="-1" strike="noStrike">
                <a:latin typeface="Arial"/>
              </a:rPr>
              <a:t>Click to edit the title text format</a:t>
            </a:r>
            <a:endParaRPr b="0" lang="en-PH" sz="4400" spc="-1" strike="noStrike">
              <a:latin typeface="Arial"/>
            </a:endParaRPr>
          </a:p>
        </p:txBody>
      </p:sp>
      <p:sp>
        <p:nvSpPr>
          <p:cNvPr id="345" name="PlaceHolder 2"/>
          <p:cNvSpPr>
            <a:spLocks noGrp="1"/>
          </p:cNvSpPr>
          <p:nvPr>
            <p:ph type="body"/>
          </p:nvPr>
        </p:nvSpPr>
        <p:spPr>
          <a:xfrm>
            <a:off x="609480" y="1604520"/>
            <a:ext cx="10972440" cy="397728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en-PH" sz="3200" spc="-1" strike="noStrike">
                <a:latin typeface="Arial"/>
              </a:rPr>
              <a:t>Click to edit the outline text format</a:t>
            </a:r>
            <a:endParaRPr b="0" lang="en-PH" sz="3200" spc="-1" strike="noStrike">
              <a:latin typeface="Arial"/>
            </a:endParaRPr>
          </a:p>
          <a:p>
            <a:pPr lvl="1" marL="864000" indent="-324000">
              <a:spcBef>
                <a:spcPts val="1134"/>
              </a:spcBef>
              <a:buClr>
                <a:srgbClr val="000000"/>
              </a:buClr>
              <a:buSzPct val="75000"/>
              <a:buFont typeface="Symbol" charset="2"/>
              <a:buChar char=""/>
            </a:pPr>
            <a:r>
              <a:rPr b="0" lang="en-PH" sz="2800" spc="-1" strike="noStrike">
                <a:latin typeface="Arial"/>
              </a:rPr>
              <a:t>Second Outline Level</a:t>
            </a:r>
            <a:endParaRPr b="0" lang="en-PH" sz="2800" spc="-1" strike="noStrike">
              <a:latin typeface="Arial"/>
            </a:endParaRPr>
          </a:p>
          <a:p>
            <a:pPr lvl="2" marL="1296000" indent="-288000">
              <a:spcBef>
                <a:spcPts val="850"/>
              </a:spcBef>
              <a:buClr>
                <a:srgbClr val="000000"/>
              </a:buClr>
              <a:buSzPct val="45000"/>
              <a:buFont typeface="Wingdings" charset="2"/>
              <a:buChar char=""/>
            </a:pPr>
            <a:r>
              <a:rPr b="0" lang="en-PH" sz="2400" spc="-1" strike="noStrike">
                <a:latin typeface="Arial"/>
              </a:rPr>
              <a:t>Third Outline Level</a:t>
            </a:r>
            <a:endParaRPr b="0" lang="en-PH" sz="2400" spc="-1" strike="noStrike">
              <a:latin typeface="Arial"/>
            </a:endParaRPr>
          </a:p>
          <a:p>
            <a:pPr lvl="3" marL="1728000" indent="-216000">
              <a:spcBef>
                <a:spcPts val="567"/>
              </a:spcBef>
              <a:buClr>
                <a:srgbClr val="000000"/>
              </a:buClr>
              <a:buSzPct val="75000"/>
              <a:buFont typeface="Symbol" charset="2"/>
              <a:buChar char=""/>
            </a:pPr>
            <a:r>
              <a:rPr b="0" lang="en-PH" sz="2000" spc="-1" strike="noStrike">
                <a:latin typeface="Arial"/>
              </a:rPr>
              <a:t>Fourth Outline Level</a:t>
            </a:r>
            <a:endParaRPr b="0" lang="en-PH" sz="2000" spc="-1" strike="noStrike">
              <a:latin typeface="Arial"/>
            </a:endParaRPr>
          </a:p>
          <a:p>
            <a:pPr lvl="4" marL="2160000" indent="-216000">
              <a:spcBef>
                <a:spcPts val="283"/>
              </a:spcBef>
              <a:buClr>
                <a:srgbClr val="000000"/>
              </a:buClr>
              <a:buSzPct val="45000"/>
              <a:buFont typeface="Wingdings" charset="2"/>
              <a:buChar char=""/>
            </a:pPr>
            <a:r>
              <a:rPr b="0" lang="en-PH" sz="2000" spc="-1" strike="noStrike">
                <a:latin typeface="Arial"/>
              </a:rPr>
              <a:t>Fifth Outline Level</a:t>
            </a:r>
            <a:endParaRPr b="0" lang="en-PH" sz="2000" spc="-1" strike="noStrike">
              <a:latin typeface="Arial"/>
            </a:endParaRPr>
          </a:p>
          <a:p>
            <a:pPr lvl="5" marL="2592000" indent="-216000">
              <a:spcBef>
                <a:spcPts val="283"/>
              </a:spcBef>
              <a:buClr>
                <a:srgbClr val="000000"/>
              </a:buClr>
              <a:buSzPct val="45000"/>
              <a:buFont typeface="Wingdings" charset="2"/>
              <a:buChar char=""/>
            </a:pPr>
            <a:r>
              <a:rPr b="0" lang="en-PH" sz="2000" spc="-1" strike="noStrike">
                <a:latin typeface="Arial"/>
              </a:rPr>
              <a:t>Sixth Outline Level</a:t>
            </a:r>
            <a:endParaRPr b="0" lang="en-PH" sz="2000" spc="-1" strike="noStrike">
              <a:latin typeface="Arial"/>
            </a:endParaRPr>
          </a:p>
          <a:p>
            <a:pPr lvl="6" marL="3024000" indent="-216000">
              <a:spcBef>
                <a:spcPts val="283"/>
              </a:spcBef>
              <a:buClr>
                <a:srgbClr val="000000"/>
              </a:buClr>
              <a:buSzPct val="45000"/>
              <a:buFont typeface="Wingdings" charset="2"/>
              <a:buChar char=""/>
            </a:pPr>
            <a:r>
              <a:rPr b="0" lang="en-PH" sz="2000" spc="-1" strike="noStrike">
                <a:latin typeface="Arial"/>
              </a:rPr>
              <a:t>Seventh Outline Level</a:t>
            </a:r>
            <a:endParaRPr b="0" lang="en-PH"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 id="2147483762" r:id="rId12"/>
    <p:sldLayoutId id="2147483763" r:id="rId13"/>
    <p:sldLayoutId id="2147483764" r:id="rId14"/>
  </p:sldLayoutIdLst>
</p:sldMaster>
</file>

<file path=ppt/slides/_rels/slide1.xml.rels><?xml version="1.0" encoding="UTF-8"?>
<Relationships xmlns="http://schemas.openxmlformats.org/package/2006/relationships"><Relationship Id="rId1" Type="http://schemas.openxmlformats.org/officeDocument/2006/relationships/slideLayout" Target="../slideLayouts/slideLayout1.xml"/>
</Relationships>
</file>

<file path=ppt/slides/_rels/slide10.xml.rels><?xml version="1.0" encoding="UTF-8"?>
<Relationships xmlns="http://schemas.openxmlformats.org/package/2006/relationships"><Relationship Id="rId1" Type="http://schemas.openxmlformats.org/officeDocument/2006/relationships/slideLayout" Target="../slideLayouts/slideLayout73.xml"/>
</Relationships>
</file>

<file path=ppt/slides/_rels/slide11.xml.rels><?xml version="1.0" encoding="UTF-8"?>
<Relationships xmlns="http://schemas.openxmlformats.org/package/2006/relationships"><Relationship Id="rId1" Type="http://schemas.openxmlformats.org/officeDocument/2006/relationships/slideLayout" Target="../slideLayouts/slideLayout85.xml"/>
</Relationships>
</file>

<file path=ppt/slides/_rels/slide12.xml.rels><?xml version="1.0" encoding="UTF-8"?>
<Relationships xmlns="http://schemas.openxmlformats.org/package/2006/relationships"><Relationship Id="rId1" Type="http://schemas.openxmlformats.org/officeDocument/2006/relationships/slideLayout" Target="../slideLayouts/slideLayout97.xml"/>
</Relationships>
</file>

<file path=ppt/slides/_rels/slide2.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3.xml.rels><?xml version="1.0" encoding="UTF-8"?>
<Relationships xmlns="http://schemas.openxmlformats.org/package/2006/relationships"><Relationship Id="rId1" Type="http://schemas.openxmlformats.org/officeDocument/2006/relationships/slideLayout" Target="../slideLayouts/slideLayout15.xml"/>
</Relationships>
</file>

<file path=ppt/slides/_rels/slide4.xml.rels><?xml version="1.0" encoding="UTF-8"?>
<Relationships xmlns="http://schemas.openxmlformats.org/package/2006/relationships"><Relationship Id="rId1" Type="http://schemas.openxmlformats.org/officeDocument/2006/relationships/slideLayout" Target="../slideLayouts/slideLayout15.xml"/>
</Relationships>
</file>

<file path=ppt/slides/_rels/slide5.xml.rels><?xml version="1.0" encoding="UTF-8"?>
<Relationships xmlns="http://schemas.openxmlformats.org/package/2006/relationships"><Relationship Id="rId1" Type="http://schemas.openxmlformats.org/officeDocument/2006/relationships/slideLayout" Target="../slideLayouts/slideLayout15.xml"/>
</Relationships>
</file>

<file path=ppt/slides/_rels/slide6.xml.rels><?xml version="1.0" encoding="UTF-8"?>
<Relationships xmlns="http://schemas.openxmlformats.org/package/2006/relationships"><Relationship Id="rId1" Type="http://schemas.openxmlformats.org/officeDocument/2006/relationships/slideLayout" Target="../slideLayouts/slideLayout15.xml"/>
</Relationships>
</file>

<file path=ppt/slides/_rels/slide7.xml.rels><?xml version="1.0" encoding="UTF-8"?>
<Relationships xmlns="http://schemas.openxmlformats.org/package/2006/relationships"><Relationship Id="rId1" Type="http://schemas.openxmlformats.org/officeDocument/2006/relationships/slideLayout" Target="../slideLayouts/slideLayout15.xml"/>
</Relationships>
</file>

<file path=ppt/slides/_rels/slide8.xml.rels><?xml version="1.0" encoding="UTF-8"?>
<Relationships xmlns="http://schemas.openxmlformats.org/package/2006/relationships"><Relationship Id="rId1" Type="http://schemas.openxmlformats.org/officeDocument/2006/relationships/slideLayout" Target="../slideLayouts/slideLayout15.xml"/>
</Relationships>
</file>

<file path=ppt/slides/_rels/slide9.xml.rels><?xml version="1.0" encoding="UTF-8"?>
<Relationships xmlns="http://schemas.openxmlformats.org/package/2006/relationships"><Relationship Id="rId1" Type="http://schemas.openxmlformats.org/officeDocument/2006/relationships/slideLayout" Target="../slideLayouts/slideLayout15.xml"/>
</Relationships>
</file>

<file path=ppt/slides/slide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82" name="TextBox 7"/>
          <p:cNvSpPr/>
          <p:nvPr/>
        </p:nvSpPr>
        <p:spPr>
          <a:xfrm>
            <a:off x="4203360" y="2760840"/>
            <a:ext cx="7457400" cy="1308600"/>
          </a:xfrm>
          <a:prstGeom prst="rect">
            <a:avLst/>
          </a:prstGeom>
          <a:noFill/>
          <a:ln w="0">
            <a:noFill/>
          </a:ln>
        </p:spPr>
        <p:style>
          <a:lnRef idx="0"/>
          <a:fillRef idx="0"/>
          <a:effectRef idx="0"/>
          <a:fontRef idx="minor"/>
        </p:style>
        <p:txBody>
          <a:bodyPr lIns="90000" rIns="90000" tIns="45000" bIns="45000" anchor="t">
            <a:spAutoFit/>
          </a:bodyPr>
          <a:p>
            <a:pPr algn="ctr">
              <a:buNone/>
            </a:pPr>
            <a:r>
              <a:rPr b="1" lang="en-US" sz="4000" spc="-1" strike="noStrike">
                <a:solidFill>
                  <a:srgbClr val="ffffff"/>
                </a:solidFill>
                <a:latin typeface="Lato"/>
                <a:ea typeface=""/>
              </a:rPr>
              <a:t>Mga Iba’t Ibang Paniniwala sa Asya</a:t>
            </a:r>
            <a:endParaRPr b="0" lang="en-PH" sz="4000" spc="-1" strike="noStrike">
              <a:latin typeface="Lato"/>
              <a:ea typeface=""/>
            </a:endParaRPr>
          </a:p>
        </p:txBody>
      </p:sp>
    </p:spTree>
  </p:cSld>
  <mc:AlternateContent>
    <mc:Choice Requires="p14">
      <p:transition spd="slow" p14:dur="2000"/>
    </mc:Choice>
    <mc:Fallback>
      <p:transition spd="slow"/>
    </mc:Fallback>
  </mc:AlternateContent>
</p:sld>
</file>

<file path=ppt/slides/slide1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13" name="PlaceHolder 1"/>
          <p:cNvSpPr>
            <a:spLocks noGrp="1"/>
          </p:cNvSpPr>
          <p:nvPr>
            <p:ph type="title"/>
          </p:nvPr>
        </p:nvSpPr>
        <p:spPr>
          <a:xfrm>
            <a:off x="609480" y="273600"/>
            <a:ext cx="10964520" cy="1136880"/>
          </a:xfrm>
          <a:prstGeom prst="rect">
            <a:avLst/>
          </a:prstGeom>
          <a:noFill/>
          <a:ln w="0">
            <a:noFill/>
          </a:ln>
        </p:spPr>
        <p:txBody>
          <a:bodyPr lIns="0" rIns="0" tIns="0" bIns="0" anchor="ctr">
            <a:noAutofit/>
          </a:bodyPr>
          <a:p>
            <a:pPr>
              <a:lnSpc>
                <a:spcPct val="100000"/>
              </a:lnSpc>
              <a:buNone/>
            </a:pPr>
            <a:r>
              <a:rPr b="1" lang="en-PH" sz="3800" spc="-1" strike="noStrike">
                <a:latin typeface="Lato"/>
              </a:rPr>
              <a:t>PAGSASANAY</a:t>
            </a:r>
            <a:endParaRPr b="0" lang="en-PH" sz="3800" spc="-1" strike="noStrike">
              <a:latin typeface="Arial"/>
            </a:endParaRPr>
          </a:p>
        </p:txBody>
      </p:sp>
      <p:sp>
        <p:nvSpPr>
          <p:cNvPr id="414" name="PlaceHolder 9"/>
          <p:cNvSpPr/>
          <p:nvPr/>
        </p:nvSpPr>
        <p:spPr>
          <a:xfrm>
            <a:off x="609480" y="1604880"/>
            <a:ext cx="10951200" cy="3956040"/>
          </a:xfrm>
          <a:prstGeom prst="rect">
            <a:avLst/>
          </a:prstGeom>
          <a:noFill/>
          <a:ln w="0">
            <a:noFill/>
          </a:ln>
        </p:spPr>
        <p:style>
          <a:lnRef idx="0"/>
          <a:fillRef idx="0"/>
          <a:effectRef idx="0"/>
          <a:fontRef idx="minor"/>
        </p:style>
      </p:sp>
      <p:sp>
        <p:nvSpPr>
          <p:cNvPr id="415" name="PlaceHolder 11"/>
          <p:cNvSpPr/>
          <p:nvPr/>
        </p:nvSpPr>
        <p:spPr>
          <a:xfrm>
            <a:off x="609840" y="1604520"/>
            <a:ext cx="10951200" cy="3956040"/>
          </a:xfrm>
          <a:prstGeom prst="rect">
            <a:avLst/>
          </a:prstGeom>
          <a:noFill/>
          <a:ln w="0">
            <a:noFill/>
          </a:ln>
        </p:spPr>
        <p:style>
          <a:lnRef idx="0"/>
          <a:fillRef idx="0"/>
          <a:effectRef idx="0"/>
          <a:fontRef idx="minor"/>
        </p:style>
      </p:sp>
      <p:sp>
        <p:nvSpPr>
          <p:cNvPr id="416" name="PlaceHolder 2"/>
          <p:cNvSpPr>
            <a:spLocks noGrp="1"/>
          </p:cNvSpPr>
          <p:nvPr>
            <p:ph/>
          </p:nvPr>
        </p:nvSpPr>
        <p:spPr>
          <a:xfrm>
            <a:off x="609480" y="1604520"/>
            <a:ext cx="10964520" cy="4512240"/>
          </a:xfrm>
          <a:prstGeom prst="rect">
            <a:avLst/>
          </a:prstGeom>
          <a:noFill/>
          <a:ln w="0">
            <a:noFill/>
          </a:ln>
        </p:spPr>
        <p:txBody>
          <a:bodyPr lIns="0" rIns="0" tIns="0" bIns="0" anchor="t">
            <a:normAutofit/>
          </a:bodyPr>
          <a:p>
            <a:pPr algn="just">
              <a:lnSpc>
                <a:spcPct val="100000"/>
              </a:lnSpc>
              <a:buNone/>
            </a:pPr>
            <a:r>
              <a:rPr b="1" lang="en-PH" sz="1800" spc="-1" strike="noStrike">
                <a:solidFill>
                  <a:srgbClr val="000000"/>
                </a:solidFill>
                <a:latin typeface="Lato"/>
              </a:rPr>
              <a:t>PANUTO</a:t>
            </a:r>
            <a:r>
              <a:rPr b="0" lang="en-PH" sz="1800" spc="-1" strike="noStrike">
                <a:solidFill>
                  <a:srgbClr val="000000"/>
                </a:solidFill>
                <a:latin typeface="Lato"/>
              </a:rPr>
              <a:t>: </a:t>
            </a:r>
            <a:r>
              <a:rPr b="0" lang="en-PH" sz="1800" spc="-1" strike="noStrike">
                <a:solidFill>
                  <a:srgbClr val="000000"/>
                </a:solidFill>
                <a:latin typeface="Lato"/>
                <a:ea typeface=""/>
              </a:rPr>
              <a:t>Magbigay ng paniniwala sa bawat panahon:</a:t>
            </a:r>
            <a:endParaRPr b="0" lang="en-PH" sz="1800" spc="-1" strike="noStrike">
              <a:latin typeface="Arial"/>
            </a:endParaRPr>
          </a:p>
          <a:p>
            <a:pPr algn="just">
              <a:lnSpc>
                <a:spcPct val="100000"/>
              </a:lnSpc>
              <a:buNone/>
            </a:pPr>
            <a:endParaRPr b="0" lang="en-PH" sz="1800" spc="-1" strike="noStrike">
              <a:latin typeface="Arial"/>
            </a:endParaRPr>
          </a:p>
          <a:p>
            <a:pPr>
              <a:lnSpc>
                <a:spcPct val="100000"/>
              </a:lnSpc>
              <a:buNone/>
            </a:pPr>
            <a:r>
              <a:rPr b="0" lang="en-PH" sz="1800" spc="-1" strike="noStrike">
                <a:solidFill>
                  <a:srgbClr val="000000"/>
                </a:solidFill>
                <a:latin typeface="Lato"/>
                <a:ea typeface="PingFang SC"/>
              </a:rPr>
              <a:t>1. Paleolitiko</a:t>
            </a:r>
            <a:endParaRPr b="0" lang="en-PH" sz="1800" spc="-1" strike="noStrike">
              <a:latin typeface="Arial"/>
            </a:endParaRPr>
          </a:p>
          <a:p>
            <a:pPr>
              <a:lnSpc>
                <a:spcPct val="100000"/>
              </a:lnSpc>
              <a:buNone/>
            </a:pPr>
            <a:r>
              <a:rPr b="0" lang="en-PH" sz="1800" spc="-1" strike="noStrike">
                <a:solidFill>
                  <a:srgbClr val="000000"/>
                </a:solidFill>
                <a:latin typeface="Lato"/>
                <a:ea typeface="PingFang SC"/>
              </a:rPr>
              <a:t>2. Mesolitiko</a:t>
            </a:r>
            <a:endParaRPr b="0" lang="en-PH" sz="1800" spc="-1" strike="noStrike">
              <a:latin typeface="Arial"/>
            </a:endParaRPr>
          </a:p>
          <a:p>
            <a:pPr>
              <a:lnSpc>
                <a:spcPct val="100000"/>
              </a:lnSpc>
              <a:buNone/>
            </a:pPr>
            <a:r>
              <a:rPr b="0" lang="en-PH" sz="1800" spc="-1" strike="noStrike">
                <a:solidFill>
                  <a:srgbClr val="000000"/>
                </a:solidFill>
                <a:latin typeface="Lato"/>
                <a:ea typeface="PingFang SC"/>
              </a:rPr>
              <a:t>3. Neolitiko</a:t>
            </a:r>
            <a:endParaRPr b="0" lang="en-PH" sz="1800" spc="-1" strike="noStrike">
              <a:latin typeface="Arial"/>
            </a:endParaRPr>
          </a:p>
          <a:p>
            <a:pPr>
              <a:lnSpc>
                <a:spcPct val="100000"/>
              </a:lnSpc>
              <a:buNone/>
            </a:pPr>
            <a:r>
              <a:rPr b="0" lang="en-PH" sz="1800" spc="-1" strike="noStrike">
                <a:solidFill>
                  <a:srgbClr val="000000"/>
                </a:solidFill>
                <a:latin typeface="Lato"/>
                <a:ea typeface="PingFang SC"/>
              </a:rPr>
              <a:t>4. Metal</a:t>
            </a:r>
            <a:endParaRPr b="0" lang="en-PH" sz="1800" spc="-1" strike="noStrike">
              <a:latin typeface="Arial"/>
            </a:endParaRPr>
          </a:p>
          <a:p>
            <a:pPr algn="just">
              <a:lnSpc>
                <a:spcPct val="100000"/>
              </a:lnSpc>
              <a:buNone/>
            </a:pPr>
            <a:endParaRPr b="0" lang="en-PH" sz="1800" spc="-1" strike="noStrike">
              <a:latin typeface="Arial"/>
            </a:endParaRPr>
          </a:p>
          <a:p>
            <a:pPr algn="just">
              <a:lnSpc>
                <a:spcPct val="100000"/>
              </a:lnSpc>
              <a:buNone/>
            </a:pPr>
            <a:endParaRPr b="0" lang="en-PH" sz="1800" spc="-1" strike="noStrike">
              <a:latin typeface="Arial"/>
            </a:endParaRPr>
          </a:p>
        </p:txBody>
      </p:sp>
      <p:sp>
        <p:nvSpPr>
          <p:cNvPr id="417" name=""/>
          <p:cNvSpPr/>
          <p:nvPr/>
        </p:nvSpPr>
        <p:spPr>
          <a:xfrm>
            <a:off x="9540000" y="3060000"/>
            <a:ext cx="1078560" cy="390960"/>
          </a:xfrm>
          <a:prstGeom prst="rect">
            <a:avLst/>
          </a:prstGeom>
          <a:noFill/>
          <a:ln w="0">
            <a:noFill/>
          </a:ln>
        </p:spPr>
        <p:style>
          <a:lnRef idx="0"/>
          <a:fillRef idx="0"/>
          <a:effectRef idx="0"/>
          <a:fontRef idx="minor"/>
        </p:style>
        <p:txBody>
          <a:bodyPr lIns="90000" rIns="90000" tIns="45000" bIns="45000" anchor="t">
            <a:noAutofit/>
          </a:bodyPr>
          <a:p>
            <a:pPr>
              <a:lnSpc>
                <a:spcPct val="100000"/>
              </a:lnSpc>
              <a:buNone/>
            </a:pPr>
            <a:r>
              <a:rPr b="1" lang="en-PH" sz="2000" spc="-1" strike="noStrike">
                <a:solidFill>
                  <a:srgbClr val="ffffff"/>
                </a:solidFill>
                <a:latin typeface="Lato"/>
                <a:ea typeface="DejaVu Sans"/>
              </a:rPr>
              <a:t>BUNGA</a:t>
            </a:r>
            <a:endParaRPr b="0" lang="en-PH" sz="2000" spc="-1" strike="noStrike">
              <a:latin typeface="Arial"/>
            </a:endParaRPr>
          </a:p>
        </p:txBody>
      </p:sp>
    </p:spTree>
  </p:cSld>
  <mc:AlternateContent>
    <mc:Choice Requires="p14">
      <p:transition spd="slow" p14:dur="2000"/>
    </mc:Choice>
    <mc:Fallback>
      <p:transition spd="slow"/>
    </mc:Fallback>
  </mc:AlternateContent>
</p:sld>
</file>

<file path=ppt/slides/slide1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18" name="PlaceHolder 1"/>
          <p:cNvSpPr>
            <a:spLocks noGrp="1"/>
          </p:cNvSpPr>
          <p:nvPr>
            <p:ph type="title"/>
          </p:nvPr>
        </p:nvSpPr>
        <p:spPr>
          <a:xfrm>
            <a:off x="609480" y="273600"/>
            <a:ext cx="10951200" cy="1123560"/>
          </a:xfrm>
          <a:prstGeom prst="rect">
            <a:avLst/>
          </a:prstGeom>
          <a:noFill/>
          <a:ln w="0">
            <a:noFill/>
          </a:ln>
        </p:spPr>
        <p:txBody>
          <a:bodyPr lIns="0" rIns="0" tIns="0" bIns="0" anchor="ctr">
            <a:noAutofit/>
          </a:bodyPr>
          <a:p>
            <a:pPr>
              <a:lnSpc>
                <a:spcPct val="100000"/>
              </a:lnSpc>
              <a:buNone/>
            </a:pPr>
            <a:r>
              <a:rPr b="1" lang="en-PH" sz="3800" spc="-1" strike="noStrike">
                <a:latin typeface="Lato"/>
              </a:rPr>
              <a:t>SUSI SA PAGWAWASTO</a:t>
            </a:r>
            <a:endParaRPr b="0" lang="en-PH" sz="3800" spc="-1" strike="noStrike">
              <a:latin typeface="Arial"/>
            </a:endParaRPr>
          </a:p>
        </p:txBody>
      </p:sp>
      <p:sp>
        <p:nvSpPr>
          <p:cNvPr id="419" name="PlaceHolder 2"/>
          <p:cNvSpPr>
            <a:spLocks noGrp="1"/>
          </p:cNvSpPr>
          <p:nvPr>
            <p:ph/>
          </p:nvPr>
        </p:nvSpPr>
        <p:spPr>
          <a:xfrm>
            <a:off x="609480" y="1604520"/>
            <a:ext cx="10951200" cy="3956040"/>
          </a:xfrm>
          <a:prstGeom prst="rect">
            <a:avLst/>
          </a:prstGeom>
          <a:noFill/>
          <a:ln w="0">
            <a:noFill/>
          </a:ln>
        </p:spPr>
        <p:txBody>
          <a:bodyPr lIns="0" rIns="0" tIns="0" bIns="0" anchor="t">
            <a:normAutofit/>
          </a:bodyPr>
          <a:p>
            <a:r>
              <a:rPr b="0" lang="en-PH" sz="1800" spc="-1" strike="noStrike">
                <a:latin typeface="Lato"/>
              </a:rPr>
              <a:t>1. Paniniwala sa kabilang-buhay</a:t>
            </a:r>
            <a:endParaRPr b="0" lang="en-PH" sz="1800" spc="-1" strike="noStrike">
              <a:latin typeface="AppleSystemUIFont"/>
              <a:ea typeface="AppleSystemUIFont"/>
            </a:endParaRPr>
          </a:p>
          <a:p>
            <a:r>
              <a:rPr b="0" lang="en-PH" sz="1800" spc="-1" strike="noStrike">
                <a:latin typeface="Lato"/>
              </a:rPr>
              <a:t>2. Pagkakaroon ng awit at sayaw para makarating sa kabilang-buhay ang mga yumao</a:t>
            </a:r>
            <a:endParaRPr b="0" lang="en-PH" sz="1800" spc="-1" strike="noStrike">
              <a:latin typeface="AppleSystemUIFont"/>
              <a:ea typeface="AppleSystemUIFont"/>
            </a:endParaRPr>
          </a:p>
          <a:p>
            <a:r>
              <a:rPr b="0" lang="en-PH" sz="1800" spc="-1" strike="noStrike">
                <a:latin typeface="Lato"/>
              </a:rPr>
              <a:t>3. Paniniwala sa espiritu at kabilang-buhay</a:t>
            </a:r>
            <a:endParaRPr b="0" lang="en-PH" sz="1800" spc="-1" strike="noStrike">
              <a:latin typeface="AppleSystemUIFont"/>
              <a:ea typeface="AppleSystemUIFont"/>
            </a:endParaRPr>
          </a:p>
          <a:p>
            <a:r>
              <a:rPr b="0" lang="en-PH" sz="1800" spc="-1" strike="noStrike">
                <a:latin typeface="Lato"/>
              </a:rPr>
              <a:t>4. Paniniwala sa diyos at diyosa ng digmaan</a:t>
            </a:r>
            <a:endParaRPr b="0" lang="en-PH" sz="1800" spc="-1" strike="noStrike">
              <a:latin typeface="AppleSystemUIFont"/>
              <a:ea typeface="AppleSystemUIFont"/>
            </a:endParaRPr>
          </a:p>
        </p:txBody>
      </p:sp>
    </p:spTree>
  </p:cSld>
  <mc:AlternateContent>
    <mc:Choice Requires="p14">
      <p:transition spd="slow" p14:dur="2000"/>
    </mc:Choice>
    <mc:Fallback>
      <p:transition spd="slow"/>
    </mc:Fallback>
  </mc:AlternateContent>
</p:sld>
</file>

<file path=ppt/slides/slide1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Tree>
  </p:cSld>
  <mc:AlternateContent>
    <mc:Choice Requires="p14">
      <p:transition spd="slow" p14:dur="2000"/>
    </mc:Choice>
    <mc:Fallback>
      <p:transition spd="slow"/>
    </mc:Fallback>
  </mc:AlternateContent>
</p:sld>
</file>

<file path=ppt/slides/slide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83" name="PlaceHolder 4"/>
          <p:cNvSpPr/>
          <p:nvPr/>
        </p:nvSpPr>
        <p:spPr>
          <a:xfrm>
            <a:off x="609840" y="2520000"/>
            <a:ext cx="10951560" cy="3592800"/>
          </a:xfrm>
          <a:prstGeom prst="rect">
            <a:avLst/>
          </a:prstGeom>
          <a:noFill/>
          <a:ln w="76320">
            <a:noFill/>
          </a:ln>
        </p:spPr>
        <p:style>
          <a:lnRef idx="0"/>
          <a:fillRef idx="0"/>
          <a:effectRef idx="0"/>
          <a:fontRef idx="minor"/>
        </p:style>
      </p:sp>
      <p:sp>
        <p:nvSpPr>
          <p:cNvPr id="384" name="PlaceHolder 1"/>
          <p:cNvSpPr>
            <a:spLocks noGrp="1"/>
          </p:cNvSpPr>
          <p:nvPr>
            <p:ph/>
          </p:nvPr>
        </p:nvSpPr>
        <p:spPr>
          <a:xfrm>
            <a:off x="609480" y="1080000"/>
            <a:ext cx="10970280" cy="5032800"/>
          </a:xfrm>
          <a:prstGeom prst="rect">
            <a:avLst/>
          </a:prstGeom>
          <a:noFill/>
          <a:ln w="0">
            <a:noFill/>
          </a:ln>
        </p:spPr>
        <p:txBody>
          <a:bodyPr lIns="0" rIns="0" tIns="0" bIns="0" anchor="t">
            <a:normAutofit/>
          </a:bodyPr>
          <a:p>
            <a:pPr algn="just">
              <a:spcBef>
                <a:spcPts val="1417"/>
              </a:spcBef>
              <a:buNone/>
            </a:pPr>
            <a:endParaRPr b="0" lang="en-PH" sz="2000" spc="-1" strike="noStrike">
              <a:latin typeface="AppleSystemUIFont"/>
              <a:ea typeface="AppleSystemUIFont"/>
            </a:endParaRPr>
          </a:p>
          <a:p>
            <a:pPr algn="just">
              <a:spcBef>
                <a:spcPts val="1417"/>
              </a:spcBef>
              <a:buNone/>
            </a:pPr>
            <a:r>
              <a:rPr b="1" lang="en-PH" sz="2000" spc="-1" strike="noStrike">
                <a:latin typeface="Lato"/>
                <a:ea typeface="AppleSystemUIFont"/>
              </a:rPr>
              <a:t>Ang mga relihiyon at pilosopiya na umusbong sa bawat rehiyon sa Asya ay may malaking bahagi na ginampanan sa kanilang mga paniniwala sa kalagayang panlipunan, sining, at kultura. Ang iba’t ibang paniniwala ng mga Asyano ay lalong nagpahubog sa kanilang kasaysayan. Nakikita sa kasalukuyan ang mga impluwensiyang idinulot nito sa pamumuhay, kaugalian, tradisyon, at relihiyon ng mga Asyano. Alamin ang iba’t ibang paniniwala ng mga Asyano.</a:t>
            </a:r>
            <a:endParaRPr b="0" lang="en-PH" sz="2000" spc="-1" strike="noStrike">
              <a:latin typeface="AppleSystemUIFont"/>
              <a:ea typeface="AppleSystemUIFont"/>
            </a:endParaRPr>
          </a:p>
        </p:txBody>
      </p:sp>
    </p:spTree>
  </p:cSld>
  <mc:AlternateContent>
    <mc:Choice Requires="p14">
      <p:transition spd="slow" p14:dur="2000"/>
    </mc:Choice>
    <mc:Fallback>
      <p:transition spd="slow"/>
    </mc:Fallback>
  </mc:AlternateContent>
</p:sld>
</file>

<file path=ppt/slides/slide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85" name="PlaceHolder 3"/>
          <p:cNvSpPr/>
          <p:nvPr/>
        </p:nvSpPr>
        <p:spPr>
          <a:xfrm>
            <a:off x="609840" y="2520000"/>
            <a:ext cx="10951560" cy="3592800"/>
          </a:xfrm>
          <a:prstGeom prst="rect">
            <a:avLst/>
          </a:prstGeom>
          <a:noFill/>
          <a:ln w="76320">
            <a:noFill/>
          </a:ln>
        </p:spPr>
        <p:style>
          <a:lnRef idx="0"/>
          <a:fillRef idx="0"/>
          <a:effectRef idx="0"/>
          <a:fontRef idx="minor"/>
        </p:style>
      </p:sp>
      <p:sp>
        <p:nvSpPr>
          <p:cNvPr id="386" name="PlaceHolder 1"/>
          <p:cNvSpPr>
            <a:spLocks noGrp="1"/>
          </p:cNvSpPr>
          <p:nvPr>
            <p:ph/>
          </p:nvPr>
        </p:nvSpPr>
        <p:spPr>
          <a:xfrm>
            <a:off x="609480" y="2520000"/>
            <a:ext cx="10972440" cy="3592800"/>
          </a:xfrm>
          <a:prstGeom prst="rect">
            <a:avLst/>
          </a:prstGeom>
          <a:noFill/>
          <a:ln w="38160">
            <a:noFill/>
          </a:ln>
        </p:spPr>
        <p:txBody>
          <a:bodyPr lIns="19080" rIns="19080" tIns="19080" bIns="19080" anchor="t">
            <a:normAutofit/>
          </a:bodyPr>
          <a:p>
            <a:pPr algn="just">
              <a:spcBef>
                <a:spcPts val="1417"/>
              </a:spcBef>
              <a:buNone/>
            </a:pPr>
            <a:endParaRPr b="0" lang="en-PH" sz="1200" spc="-1" strike="noStrike">
              <a:latin typeface="Lato"/>
              <a:ea typeface="AppleSystemUIFont"/>
            </a:endParaRPr>
          </a:p>
          <a:p>
            <a:pPr algn="just">
              <a:spcBef>
                <a:spcPts val="1417"/>
              </a:spcBef>
              <a:buNone/>
            </a:pPr>
            <a:r>
              <a:rPr b="1" lang="en-PH" sz="2000" spc="-1" strike="noStrike">
                <a:latin typeface="Lato"/>
                <a:ea typeface="AppleSystemUIFont"/>
              </a:rPr>
              <a:t>Naniniwala ang mga sinaunang tao na ang kanilang kapangyarihan ay batay sa kung ilan ang kanilang nahuhuling hayop sa kaniyang kapaligiran na nagsisilbi ring kanilang pagkain. Naniniwala rin ang mga tao sa Asya sa panahong ito na mayroong kabilang-buhay pagkatapos ng kamatayan. Pinaniniwalaan nila ang init ng lupa ang maghahatid sa kanila sa kabilang-buhay. Pinababaunan din nila ang mga yumao ng kanilang mga gamit at ari-arian.</a:t>
            </a:r>
            <a:endParaRPr b="0" lang="en-PH" sz="2000" spc="-1" strike="noStrike">
              <a:latin typeface="Lato"/>
              <a:ea typeface="AppleSystemUIFont"/>
            </a:endParaRPr>
          </a:p>
        </p:txBody>
      </p:sp>
      <p:sp>
        <p:nvSpPr>
          <p:cNvPr id="387" name="PlaceHolder 2"/>
          <p:cNvSpPr>
            <a:spLocks noGrp="1"/>
          </p:cNvSpPr>
          <p:nvPr>
            <p:ph type="title"/>
          </p:nvPr>
        </p:nvSpPr>
        <p:spPr>
          <a:xfrm>
            <a:off x="609480" y="236160"/>
            <a:ext cx="10010520" cy="1220040"/>
          </a:xfrm>
          <a:prstGeom prst="rect">
            <a:avLst/>
          </a:prstGeom>
          <a:noFill/>
          <a:ln w="0">
            <a:noFill/>
          </a:ln>
        </p:spPr>
        <p:txBody>
          <a:bodyPr lIns="0" rIns="0" tIns="0" bIns="0" anchor="ctr">
            <a:noAutofit/>
          </a:bodyPr>
          <a:p>
            <a:pPr algn="ctr">
              <a:buNone/>
            </a:pPr>
            <a:r>
              <a:rPr b="1" lang="en-PH" sz="4000" spc="-1" strike="noStrike">
                <a:latin typeface="Lato"/>
                <a:ea typeface="AppleSystemUIFont"/>
              </a:rPr>
              <a:t>Mga Paniniwala ng mga Asyano sa Iba’t Ibang Panahon</a:t>
            </a:r>
            <a:endParaRPr b="1" lang="en-PH" sz="4000" spc="-1" strike="noStrike">
              <a:latin typeface="Lato"/>
              <a:ea typeface="AppleSystemUIFont"/>
            </a:endParaRPr>
          </a:p>
        </p:txBody>
      </p:sp>
      <p:sp>
        <p:nvSpPr>
          <p:cNvPr id="388" name=""/>
          <p:cNvSpPr/>
          <p:nvPr/>
        </p:nvSpPr>
        <p:spPr>
          <a:xfrm>
            <a:off x="720000" y="1620000"/>
            <a:ext cx="5760000" cy="720000"/>
          </a:xfrm>
          <a:custGeom>
            <a:avLst/>
            <a:gdLst/>
            <a:ahLst/>
            <a:rect l="0" t="0" r="r" b="b"/>
            <a:pathLst>
              <a:path w="16002" h="2002">
                <a:moveTo>
                  <a:pt x="333" y="0"/>
                </a:moveTo>
                <a:lnTo>
                  <a:pt x="334" y="0"/>
                </a:lnTo>
                <a:cubicBezTo>
                  <a:pt x="275" y="0"/>
                  <a:pt x="217" y="15"/>
                  <a:pt x="167" y="45"/>
                </a:cubicBezTo>
                <a:cubicBezTo>
                  <a:pt x="116" y="74"/>
                  <a:pt x="74" y="116"/>
                  <a:pt x="45" y="167"/>
                </a:cubicBezTo>
                <a:cubicBezTo>
                  <a:pt x="15" y="217"/>
                  <a:pt x="0" y="275"/>
                  <a:pt x="0" y="334"/>
                </a:cubicBezTo>
                <a:lnTo>
                  <a:pt x="0" y="1667"/>
                </a:lnTo>
                <a:lnTo>
                  <a:pt x="0" y="1668"/>
                </a:lnTo>
                <a:cubicBezTo>
                  <a:pt x="0" y="1726"/>
                  <a:pt x="15" y="1784"/>
                  <a:pt x="45" y="1834"/>
                </a:cubicBezTo>
                <a:cubicBezTo>
                  <a:pt x="74" y="1885"/>
                  <a:pt x="116" y="1927"/>
                  <a:pt x="167" y="1956"/>
                </a:cubicBezTo>
                <a:cubicBezTo>
                  <a:pt x="217" y="1986"/>
                  <a:pt x="275" y="2001"/>
                  <a:pt x="334" y="2001"/>
                </a:cubicBezTo>
                <a:lnTo>
                  <a:pt x="15667" y="2001"/>
                </a:lnTo>
                <a:lnTo>
                  <a:pt x="15668" y="2001"/>
                </a:lnTo>
                <a:cubicBezTo>
                  <a:pt x="15726" y="2001"/>
                  <a:pt x="15784" y="1986"/>
                  <a:pt x="15834" y="1956"/>
                </a:cubicBezTo>
                <a:cubicBezTo>
                  <a:pt x="15885" y="1927"/>
                  <a:pt x="15927" y="1885"/>
                  <a:pt x="15956" y="1834"/>
                </a:cubicBezTo>
                <a:cubicBezTo>
                  <a:pt x="15986" y="1784"/>
                  <a:pt x="16001" y="1726"/>
                  <a:pt x="16001" y="1668"/>
                </a:cubicBezTo>
                <a:lnTo>
                  <a:pt x="16001" y="333"/>
                </a:lnTo>
                <a:lnTo>
                  <a:pt x="16001" y="334"/>
                </a:lnTo>
                <a:lnTo>
                  <a:pt x="16001" y="334"/>
                </a:lnTo>
                <a:cubicBezTo>
                  <a:pt x="16001" y="275"/>
                  <a:pt x="15986" y="217"/>
                  <a:pt x="15956" y="167"/>
                </a:cubicBezTo>
                <a:cubicBezTo>
                  <a:pt x="15927" y="116"/>
                  <a:pt x="15885" y="74"/>
                  <a:pt x="15834" y="45"/>
                </a:cubicBezTo>
                <a:cubicBezTo>
                  <a:pt x="15784" y="15"/>
                  <a:pt x="15726" y="0"/>
                  <a:pt x="15668" y="0"/>
                </a:cubicBezTo>
                <a:lnTo>
                  <a:pt x="333" y="0"/>
                </a:lnTo>
              </a:path>
            </a:pathLst>
          </a:custGeom>
          <a:solidFill>
            <a:srgbClr val="e0c2cd"/>
          </a:solidFill>
          <a:ln w="76320">
            <a:solidFill>
              <a:srgbClr val="650953"/>
            </a:solidFill>
            <a:round/>
          </a:ln>
        </p:spPr>
        <p:style>
          <a:lnRef idx="0"/>
          <a:fillRef idx="0"/>
          <a:effectRef idx="0"/>
          <a:fontRef idx="minor"/>
        </p:style>
        <p:txBody>
          <a:bodyPr lIns="128160" rIns="128160" tIns="83160" bIns="83160" anchor="ctr">
            <a:noAutofit/>
          </a:bodyPr>
          <a:p>
            <a:pPr algn="ctr">
              <a:buNone/>
            </a:pPr>
            <a:r>
              <a:rPr b="1" lang="en-PH" sz="2000" spc="-1" strike="noStrike">
                <a:latin typeface="Lato"/>
                <a:ea typeface="AppleSystemUIFont"/>
              </a:rPr>
              <a:t>Paniniwala sa Panahong Paleolitiko (400,000 hanggang 8,500 BCE)</a:t>
            </a:r>
            <a:endParaRPr b="0" lang="en-PH" sz="2000" spc="-1" strike="noStrike">
              <a:latin typeface="AppleSystemUIFont"/>
              <a:ea typeface="AppleSystemUIFont"/>
            </a:endParaRPr>
          </a:p>
        </p:txBody>
      </p:sp>
    </p:spTree>
  </p:cSld>
  <mc:AlternateContent>
    <mc:Choice Requires="p14">
      <p:transition spd="slow" p14:dur="2000"/>
    </mc:Choice>
    <mc:Fallback>
      <p:transition spd="slow"/>
    </mc:Fallback>
  </mc:AlternateContent>
</p:sld>
</file>

<file path=ppt/slides/slide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89" name="PlaceHolder 6"/>
          <p:cNvSpPr/>
          <p:nvPr/>
        </p:nvSpPr>
        <p:spPr>
          <a:xfrm>
            <a:off x="609840" y="2520000"/>
            <a:ext cx="10951560" cy="3592800"/>
          </a:xfrm>
          <a:prstGeom prst="rect">
            <a:avLst/>
          </a:prstGeom>
          <a:noFill/>
          <a:ln w="76320">
            <a:noFill/>
          </a:ln>
        </p:spPr>
        <p:style>
          <a:lnRef idx="0"/>
          <a:fillRef idx="0"/>
          <a:effectRef idx="0"/>
          <a:fontRef idx="minor"/>
        </p:style>
      </p:sp>
      <p:sp>
        <p:nvSpPr>
          <p:cNvPr id="390" name="PlaceHolder 1"/>
          <p:cNvSpPr>
            <a:spLocks noGrp="1"/>
          </p:cNvSpPr>
          <p:nvPr>
            <p:ph/>
          </p:nvPr>
        </p:nvSpPr>
        <p:spPr>
          <a:xfrm>
            <a:off x="609480" y="2520000"/>
            <a:ext cx="10972440" cy="3592800"/>
          </a:xfrm>
          <a:prstGeom prst="rect">
            <a:avLst/>
          </a:prstGeom>
          <a:noFill/>
          <a:ln w="38160">
            <a:noFill/>
          </a:ln>
        </p:spPr>
        <p:txBody>
          <a:bodyPr lIns="19080" rIns="19080" tIns="19080" bIns="19080" anchor="t">
            <a:normAutofit/>
          </a:bodyPr>
          <a:p>
            <a:pPr algn="just">
              <a:spcBef>
                <a:spcPts val="1417"/>
              </a:spcBef>
              <a:buNone/>
            </a:pPr>
            <a:endParaRPr b="0" lang="en-PH" sz="2000" spc="-1" strike="noStrike">
              <a:latin typeface="Lato"/>
              <a:ea typeface="AppleSystemUIFont"/>
            </a:endParaRPr>
          </a:p>
          <a:p>
            <a:pPr algn="just">
              <a:spcBef>
                <a:spcPts val="1417"/>
              </a:spcBef>
              <a:buNone/>
            </a:pPr>
            <a:r>
              <a:rPr b="1" lang="en-PH" sz="2000" spc="-1" strike="noStrike">
                <a:latin typeface="Lato"/>
                <a:ea typeface="AppleSystemUIFont"/>
              </a:rPr>
              <a:t>Nagkaroon ng ritwal ang pagbuburol at paglilibing sa kasapi ng mag-anak o pamayanan. Mayroong awit at sayaw upang makarating sa kabilang-buhay ang mga yumao nilang kaanak.</a:t>
            </a:r>
            <a:endParaRPr b="0" lang="en-PH" sz="2000" spc="-1" strike="noStrike">
              <a:latin typeface="Lato"/>
              <a:ea typeface="AppleSystemUIFont"/>
            </a:endParaRPr>
          </a:p>
        </p:txBody>
      </p:sp>
      <p:sp>
        <p:nvSpPr>
          <p:cNvPr id="391" name="PlaceHolder 2"/>
          <p:cNvSpPr>
            <a:spLocks noGrp="1"/>
          </p:cNvSpPr>
          <p:nvPr>
            <p:ph type="title"/>
          </p:nvPr>
        </p:nvSpPr>
        <p:spPr>
          <a:xfrm>
            <a:off x="609480" y="236160"/>
            <a:ext cx="10010520" cy="1220040"/>
          </a:xfrm>
          <a:prstGeom prst="rect">
            <a:avLst/>
          </a:prstGeom>
          <a:noFill/>
          <a:ln w="0">
            <a:noFill/>
          </a:ln>
        </p:spPr>
        <p:txBody>
          <a:bodyPr lIns="0" rIns="0" tIns="0" bIns="0" anchor="ctr">
            <a:noAutofit/>
          </a:bodyPr>
          <a:p>
            <a:pPr algn="ctr">
              <a:buNone/>
            </a:pPr>
            <a:r>
              <a:rPr b="1" lang="en-PH" sz="4000" spc="-1" strike="noStrike">
                <a:latin typeface="Lato"/>
                <a:ea typeface="AppleSystemUIFont"/>
              </a:rPr>
              <a:t>Mga Paniniwala ng mga Asyano sa Iba’t Ibang Panahon</a:t>
            </a:r>
            <a:endParaRPr b="1" lang="en-PH" sz="4000" spc="-1" strike="noStrike">
              <a:latin typeface="Lato"/>
              <a:ea typeface="AppleSystemUIFont"/>
            </a:endParaRPr>
          </a:p>
        </p:txBody>
      </p:sp>
      <p:sp>
        <p:nvSpPr>
          <p:cNvPr id="392" name=""/>
          <p:cNvSpPr/>
          <p:nvPr/>
        </p:nvSpPr>
        <p:spPr>
          <a:xfrm>
            <a:off x="720000" y="1620000"/>
            <a:ext cx="5760000" cy="720000"/>
          </a:xfrm>
          <a:custGeom>
            <a:avLst/>
            <a:gdLst/>
            <a:ahLst/>
            <a:rect l="0" t="0" r="r" b="b"/>
            <a:pathLst>
              <a:path w="16002" h="2002">
                <a:moveTo>
                  <a:pt x="333" y="0"/>
                </a:moveTo>
                <a:lnTo>
                  <a:pt x="334" y="0"/>
                </a:lnTo>
                <a:cubicBezTo>
                  <a:pt x="275" y="0"/>
                  <a:pt x="217" y="15"/>
                  <a:pt x="167" y="45"/>
                </a:cubicBezTo>
                <a:cubicBezTo>
                  <a:pt x="116" y="74"/>
                  <a:pt x="74" y="116"/>
                  <a:pt x="45" y="167"/>
                </a:cubicBezTo>
                <a:cubicBezTo>
                  <a:pt x="15" y="217"/>
                  <a:pt x="0" y="275"/>
                  <a:pt x="0" y="334"/>
                </a:cubicBezTo>
                <a:lnTo>
                  <a:pt x="0" y="1667"/>
                </a:lnTo>
                <a:lnTo>
                  <a:pt x="0" y="1668"/>
                </a:lnTo>
                <a:cubicBezTo>
                  <a:pt x="0" y="1726"/>
                  <a:pt x="15" y="1784"/>
                  <a:pt x="45" y="1834"/>
                </a:cubicBezTo>
                <a:cubicBezTo>
                  <a:pt x="74" y="1885"/>
                  <a:pt x="116" y="1927"/>
                  <a:pt x="167" y="1956"/>
                </a:cubicBezTo>
                <a:cubicBezTo>
                  <a:pt x="217" y="1986"/>
                  <a:pt x="275" y="2001"/>
                  <a:pt x="334" y="2001"/>
                </a:cubicBezTo>
                <a:lnTo>
                  <a:pt x="15667" y="2001"/>
                </a:lnTo>
                <a:lnTo>
                  <a:pt x="15668" y="2001"/>
                </a:lnTo>
                <a:cubicBezTo>
                  <a:pt x="15726" y="2001"/>
                  <a:pt x="15784" y="1986"/>
                  <a:pt x="15834" y="1956"/>
                </a:cubicBezTo>
                <a:cubicBezTo>
                  <a:pt x="15885" y="1927"/>
                  <a:pt x="15927" y="1885"/>
                  <a:pt x="15956" y="1834"/>
                </a:cubicBezTo>
                <a:cubicBezTo>
                  <a:pt x="15986" y="1784"/>
                  <a:pt x="16001" y="1726"/>
                  <a:pt x="16001" y="1668"/>
                </a:cubicBezTo>
                <a:lnTo>
                  <a:pt x="16001" y="333"/>
                </a:lnTo>
                <a:lnTo>
                  <a:pt x="16001" y="334"/>
                </a:lnTo>
                <a:lnTo>
                  <a:pt x="16001" y="334"/>
                </a:lnTo>
                <a:cubicBezTo>
                  <a:pt x="16001" y="275"/>
                  <a:pt x="15986" y="217"/>
                  <a:pt x="15956" y="167"/>
                </a:cubicBezTo>
                <a:cubicBezTo>
                  <a:pt x="15927" y="116"/>
                  <a:pt x="15885" y="74"/>
                  <a:pt x="15834" y="45"/>
                </a:cubicBezTo>
                <a:cubicBezTo>
                  <a:pt x="15784" y="15"/>
                  <a:pt x="15726" y="0"/>
                  <a:pt x="15668" y="0"/>
                </a:cubicBezTo>
                <a:lnTo>
                  <a:pt x="333" y="0"/>
                </a:lnTo>
              </a:path>
            </a:pathLst>
          </a:custGeom>
          <a:solidFill>
            <a:srgbClr val="e0c2cd"/>
          </a:solidFill>
          <a:ln w="76320">
            <a:solidFill>
              <a:srgbClr val="650953"/>
            </a:solidFill>
            <a:round/>
          </a:ln>
        </p:spPr>
        <p:style>
          <a:lnRef idx="0"/>
          <a:fillRef idx="0"/>
          <a:effectRef idx="0"/>
          <a:fontRef idx="minor"/>
        </p:style>
        <p:txBody>
          <a:bodyPr lIns="128160" rIns="128160" tIns="83160" bIns="83160" anchor="ctr">
            <a:noAutofit/>
          </a:bodyPr>
          <a:p>
            <a:pPr algn="ctr">
              <a:buNone/>
            </a:pPr>
            <a:r>
              <a:rPr b="1" lang="en-PH" sz="2000" spc="-1" strike="noStrike">
                <a:latin typeface="Lato"/>
                <a:ea typeface="AppleSystemUIFont"/>
              </a:rPr>
              <a:t>Paniniwala sa Panahong Mesolitiko (10,000 hanggang 4,500 BCE)</a:t>
            </a:r>
            <a:endParaRPr b="0" lang="en-PH" sz="2000" spc="-1" strike="noStrike">
              <a:latin typeface="Lato"/>
              <a:ea typeface="AppleSystemUIFont"/>
            </a:endParaRPr>
          </a:p>
        </p:txBody>
      </p:sp>
    </p:spTree>
  </p:cSld>
  <mc:AlternateContent>
    <mc:Choice Requires="p14">
      <p:transition spd="slow" p14:dur="2000"/>
    </mc:Choice>
    <mc:Fallback>
      <p:transition spd="slow"/>
    </mc:Fallback>
  </mc:AlternateContent>
</p:sld>
</file>

<file path=ppt/slides/slide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93" name="PlaceHolder 8"/>
          <p:cNvSpPr/>
          <p:nvPr/>
        </p:nvSpPr>
        <p:spPr>
          <a:xfrm>
            <a:off x="609840" y="2520000"/>
            <a:ext cx="10951560" cy="3592800"/>
          </a:xfrm>
          <a:prstGeom prst="rect">
            <a:avLst/>
          </a:prstGeom>
          <a:noFill/>
          <a:ln w="76320">
            <a:noFill/>
          </a:ln>
        </p:spPr>
        <p:style>
          <a:lnRef idx="0"/>
          <a:fillRef idx="0"/>
          <a:effectRef idx="0"/>
          <a:fontRef idx="minor"/>
        </p:style>
      </p:sp>
      <p:sp>
        <p:nvSpPr>
          <p:cNvPr id="394" name="PlaceHolder 1"/>
          <p:cNvSpPr>
            <a:spLocks noGrp="1"/>
          </p:cNvSpPr>
          <p:nvPr>
            <p:ph/>
          </p:nvPr>
        </p:nvSpPr>
        <p:spPr>
          <a:xfrm>
            <a:off x="609480" y="2520000"/>
            <a:ext cx="10972440" cy="3592800"/>
          </a:xfrm>
          <a:prstGeom prst="rect">
            <a:avLst/>
          </a:prstGeom>
          <a:noFill/>
          <a:ln w="38160">
            <a:noFill/>
          </a:ln>
        </p:spPr>
        <p:txBody>
          <a:bodyPr lIns="19080" rIns="19080" tIns="19080" bIns="19080" anchor="t">
            <a:normAutofit/>
          </a:bodyPr>
          <a:p>
            <a:pPr algn="just">
              <a:spcBef>
                <a:spcPts val="1417"/>
              </a:spcBef>
              <a:buNone/>
            </a:pPr>
            <a:endParaRPr b="0" lang="en-PH" sz="1200" spc="-1" strike="noStrike">
              <a:latin typeface="AppleSystemUIFont"/>
              <a:ea typeface="AppleSystemUIFont"/>
            </a:endParaRPr>
          </a:p>
          <a:p>
            <a:pPr algn="just">
              <a:spcBef>
                <a:spcPts val="1417"/>
              </a:spcBef>
              <a:buNone/>
            </a:pPr>
            <a:r>
              <a:rPr b="1" lang="en-PH" sz="2000" spc="-1" strike="noStrike">
                <a:latin typeface="Lato"/>
                <a:ea typeface="AppleSystemUIFont"/>
              </a:rPr>
              <a:t>Napagtanto ng mga Asyano na hindi maaaring lubusang umasa sa kapaligiran, sa halip siya ay kinakailangang maging katuwang ng kapaligiran. Ito ang panahon kung saan naging sedentaryo ang mga tao at bumuo ng mga lungsod. Nagpatuloy pa rin ang paniniwala sa mga espiritu at sa kabilang-buhay. Sumasamba sila sa mga diyos at diyosa na pinagmumulang puwersa ng kalikasan.</a:t>
            </a:r>
            <a:endParaRPr b="0" lang="en-PH" sz="2000" spc="-1" strike="noStrike">
              <a:latin typeface="AppleSystemUIFont"/>
              <a:ea typeface="AppleSystemUIFont"/>
            </a:endParaRPr>
          </a:p>
        </p:txBody>
      </p:sp>
      <p:sp>
        <p:nvSpPr>
          <p:cNvPr id="395" name="PlaceHolder 2"/>
          <p:cNvSpPr>
            <a:spLocks noGrp="1"/>
          </p:cNvSpPr>
          <p:nvPr>
            <p:ph type="title"/>
          </p:nvPr>
        </p:nvSpPr>
        <p:spPr>
          <a:xfrm>
            <a:off x="609480" y="236160"/>
            <a:ext cx="10010520" cy="1220040"/>
          </a:xfrm>
          <a:prstGeom prst="rect">
            <a:avLst/>
          </a:prstGeom>
          <a:noFill/>
          <a:ln w="0">
            <a:noFill/>
          </a:ln>
        </p:spPr>
        <p:txBody>
          <a:bodyPr lIns="0" rIns="0" tIns="0" bIns="0" anchor="ctr">
            <a:noAutofit/>
          </a:bodyPr>
          <a:p>
            <a:pPr algn="ctr">
              <a:buNone/>
            </a:pPr>
            <a:r>
              <a:rPr b="1" lang="en-PH" sz="4000" spc="-1" strike="noStrike">
                <a:latin typeface="Lato"/>
                <a:ea typeface="AppleSystemUIFont"/>
              </a:rPr>
              <a:t>Mga Paniniwala ng mga Asyano sa Iba’t Ibang Panahon</a:t>
            </a:r>
            <a:endParaRPr b="1" lang="en-PH" sz="4000" spc="-1" strike="noStrike">
              <a:latin typeface="Lato"/>
              <a:ea typeface="AppleSystemUIFont"/>
            </a:endParaRPr>
          </a:p>
        </p:txBody>
      </p:sp>
      <p:sp>
        <p:nvSpPr>
          <p:cNvPr id="396" name=""/>
          <p:cNvSpPr/>
          <p:nvPr/>
        </p:nvSpPr>
        <p:spPr>
          <a:xfrm>
            <a:off x="720000" y="1620000"/>
            <a:ext cx="5760000" cy="720000"/>
          </a:xfrm>
          <a:custGeom>
            <a:avLst/>
            <a:gdLst/>
            <a:ahLst/>
            <a:rect l="0" t="0" r="r" b="b"/>
            <a:pathLst>
              <a:path w="16002" h="2002">
                <a:moveTo>
                  <a:pt x="333" y="0"/>
                </a:moveTo>
                <a:lnTo>
                  <a:pt x="334" y="0"/>
                </a:lnTo>
                <a:cubicBezTo>
                  <a:pt x="275" y="0"/>
                  <a:pt x="217" y="15"/>
                  <a:pt x="167" y="45"/>
                </a:cubicBezTo>
                <a:cubicBezTo>
                  <a:pt x="116" y="74"/>
                  <a:pt x="74" y="116"/>
                  <a:pt x="45" y="167"/>
                </a:cubicBezTo>
                <a:cubicBezTo>
                  <a:pt x="15" y="217"/>
                  <a:pt x="0" y="275"/>
                  <a:pt x="0" y="334"/>
                </a:cubicBezTo>
                <a:lnTo>
                  <a:pt x="0" y="1667"/>
                </a:lnTo>
                <a:lnTo>
                  <a:pt x="0" y="1668"/>
                </a:lnTo>
                <a:cubicBezTo>
                  <a:pt x="0" y="1726"/>
                  <a:pt x="15" y="1784"/>
                  <a:pt x="45" y="1834"/>
                </a:cubicBezTo>
                <a:cubicBezTo>
                  <a:pt x="74" y="1885"/>
                  <a:pt x="116" y="1927"/>
                  <a:pt x="167" y="1956"/>
                </a:cubicBezTo>
                <a:cubicBezTo>
                  <a:pt x="217" y="1986"/>
                  <a:pt x="275" y="2001"/>
                  <a:pt x="334" y="2001"/>
                </a:cubicBezTo>
                <a:lnTo>
                  <a:pt x="15667" y="2001"/>
                </a:lnTo>
                <a:lnTo>
                  <a:pt x="15668" y="2001"/>
                </a:lnTo>
                <a:cubicBezTo>
                  <a:pt x="15726" y="2001"/>
                  <a:pt x="15784" y="1986"/>
                  <a:pt x="15834" y="1956"/>
                </a:cubicBezTo>
                <a:cubicBezTo>
                  <a:pt x="15885" y="1927"/>
                  <a:pt x="15927" y="1885"/>
                  <a:pt x="15956" y="1834"/>
                </a:cubicBezTo>
                <a:cubicBezTo>
                  <a:pt x="15986" y="1784"/>
                  <a:pt x="16001" y="1726"/>
                  <a:pt x="16001" y="1668"/>
                </a:cubicBezTo>
                <a:lnTo>
                  <a:pt x="16001" y="333"/>
                </a:lnTo>
                <a:lnTo>
                  <a:pt x="16001" y="334"/>
                </a:lnTo>
                <a:lnTo>
                  <a:pt x="16001" y="334"/>
                </a:lnTo>
                <a:cubicBezTo>
                  <a:pt x="16001" y="275"/>
                  <a:pt x="15986" y="217"/>
                  <a:pt x="15956" y="167"/>
                </a:cubicBezTo>
                <a:cubicBezTo>
                  <a:pt x="15927" y="116"/>
                  <a:pt x="15885" y="74"/>
                  <a:pt x="15834" y="45"/>
                </a:cubicBezTo>
                <a:cubicBezTo>
                  <a:pt x="15784" y="15"/>
                  <a:pt x="15726" y="0"/>
                  <a:pt x="15668" y="0"/>
                </a:cubicBezTo>
                <a:lnTo>
                  <a:pt x="333" y="0"/>
                </a:lnTo>
              </a:path>
            </a:pathLst>
          </a:custGeom>
          <a:solidFill>
            <a:srgbClr val="e0c2cd"/>
          </a:solidFill>
          <a:ln w="76320">
            <a:solidFill>
              <a:srgbClr val="650953"/>
            </a:solidFill>
            <a:round/>
          </a:ln>
        </p:spPr>
        <p:style>
          <a:lnRef idx="0"/>
          <a:fillRef idx="0"/>
          <a:effectRef idx="0"/>
          <a:fontRef idx="minor"/>
        </p:style>
        <p:txBody>
          <a:bodyPr lIns="128160" rIns="128160" tIns="83160" bIns="83160" anchor="ctr">
            <a:noAutofit/>
          </a:bodyPr>
          <a:p>
            <a:pPr algn="ctr">
              <a:buNone/>
            </a:pPr>
            <a:r>
              <a:rPr b="1" lang="en-PH" sz="2000" spc="-1" strike="noStrike">
                <a:latin typeface="Lato"/>
                <a:ea typeface="AppleSystemUIFont"/>
              </a:rPr>
              <a:t>Paniniwala sa Panahong Neolitiko (7,000 hanggang 3,000 BCE)</a:t>
            </a:r>
            <a:endParaRPr b="0" lang="en-PH" sz="2000" spc="-1" strike="noStrike">
              <a:latin typeface="AppleSystemUIFont"/>
              <a:ea typeface="AppleSystemUIFont"/>
            </a:endParaRPr>
          </a:p>
        </p:txBody>
      </p:sp>
    </p:spTree>
  </p:cSld>
  <mc:AlternateContent>
    <mc:Choice Requires="p14">
      <p:transition spd="slow" p14:dur="2000"/>
    </mc:Choice>
    <mc:Fallback>
      <p:transition spd="slow"/>
    </mc:Fallback>
  </mc:AlternateContent>
</p:sld>
</file>

<file path=ppt/slides/slide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97" name="PlaceHolder 12"/>
          <p:cNvSpPr/>
          <p:nvPr/>
        </p:nvSpPr>
        <p:spPr>
          <a:xfrm>
            <a:off x="609840" y="2520000"/>
            <a:ext cx="10951560" cy="3592800"/>
          </a:xfrm>
          <a:prstGeom prst="rect">
            <a:avLst/>
          </a:prstGeom>
          <a:noFill/>
          <a:ln w="76320">
            <a:noFill/>
          </a:ln>
        </p:spPr>
        <p:style>
          <a:lnRef idx="0"/>
          <a:fillRef idx="0"/>
          <a:effectRef idx="0"/>
          <a:fontRef idx="minor"/>
        </p:style>
      </p:sp>
      <p:sp>
        <p:nvSpPr>
          <p:cNvPr id="398" name="PlaceHolder 1"/>
          <p:cNvSpPr>
            <a:spLocks noGrp="1"/>
          </p:cNvSpPr>
          <p:nvPr>
            <p:ph/>
          </p:nvPr>
        </p:nvSpPr>
        <p:spPr>
          <a:xfrm>
            <a:off x="609480" y="2520000"/>
            <a:ext cx="10972440" cy="3592800"/>
          </a:xfrm>
          <a:prstGeom prst="rect">
            <a:avLst/>
          </a:prstGeom>
          <a:noFill/>
          <a:ln w="38160">
            <a:noFill/>
          </a:ln>
        </p:spPr>
        <p:txBody>
          <a:bodyPr lIns="19080" rIns="19080" tIns="19080" bIns="19080" anchor="t">
            <a:normAutofit/>
          </a:bodyPr>
          <a:p>
            <a:pPr algn="just">
              <a:spcBef>
                <a:spcPts val="1417"/>
              </a:spcBef>
              <a:buNone/>
            </a:pPr>
            <a:endParaRPr b="0" lang="en-PH" sz="2000" spc="-1" strike="noStrike">
              <a:latin typeface="Lato"/>
              <a:ea typeface="AppleSystemUIFont"/>
            </a:endParaRPr>
          </a:p>
          <a:p>
            <a:pPr algn="just">
              <a:spcBef>
                <a:spcPts val="1417"/>
              </a:spcBef>
              <a:buNone/>
            </a:pPr>
            <a:r>
              <a:rPr b="1" lang="en-PH" sz="2000" spc="-1" strike="noStrike">
                <a:latin typeface="Lato"/>
                <a:ea typeface="AppleSystemUIFont"/>
              </a:rPr>
              <a:t>Naniniwala ang mga Asyano sa panahong ito na mas kalugod-lugod sa mga diyos at diyosa ang pag-aalay ng mga bagay na gawa sa bronse o tanso. Nagkaroon rin sila ng diyos at diyosa ng digmaan dahil sa paglaganap ng banta mula sa mga kalabang lungsod na naghahangad sumakop sa kanila.</a:t>
            </a:r>
            <a:endParaRPr b="0" lang="en-PH" sz="2000" spc="-1" strike="noStrike">
              <a:latin typeface="Lato"/>
              <a:ea typeface="AppleSystemUIFont"/>
            </a:endParaRPr>
          </a:p>
        </p:txBody>
      </p:sp>
      <p:sp>
        <p:nvSpPr>
          <p:cNvPr id="399" name="PlaceHolder 2"/>
          <p:cNvSpPr>
            <a:spLocks noGrp="1"/>
          </p:cNvSpPr>
          <p:nvPr>
            <p:ph type="title"/>
          </p:nvPr>
        </p:nvSpPr>
        <p:spPr>
          <a:xfrm>
            <a:off x="609480" y="236160"/>
            <a:ext cx="10010520" cy="1220040"/>
          </a:xfrm>
          <a:prstGeom prst="rect">
            <a:avLst/>
          </a:prstGeom>
          <a:noFill/>
          <a:ln w="0">
            <a:noFill/>
          </a:ln>
        </p:spPr>
        <p:txBody>
          <a:bodyPr lIns="0" rIns="0" tIns="0" bIns="0" anchor="ctr">
            <a:noAutofit/>
          </a:bodyPr>
          <a:p>
            <a:pPr algn="ctr">
              <a:buNone/>
            </a:pPr>
            <a:r>
              <a:rPr b="1" lang="en-PH" sz="4000" spc="-1" strike="noStrike">
                <a:latin typeface="Lato"/>
                <a:ea typeface="AppleSystemUIFont"/>
              </a:rPr>
              <a:t>Mga Paniniwala ng mga Asyano sa Iba’t Ibang Panahon</a:t>
            </a:r>
            <a:endParaRPr b="1" lang="en-PH" sz="4000" spc="-1" strike="noStrike">
              <a:latin typeface="Lato"/>
              <a:ea typeface="AppleSystemUIFont"/>
            </a:endParaRPr>
          </a:p>
        </p:txBody>
      </p:sp>
      <p:sp>
        <p:nvSpPr>
          <p:cNvPr id="400" name=""/>
          <p:cNvSpPr/>
          <p:nvPr/>
        </p:nvSpPr>
        <p:spPr>
          <a:xfrm>
            <a:off x="720000" y="1620000"/>
            <a:ext cx="5760000" cy="720000"/>
          </a:xfrm>
          <a:custGeom>
            <a:avLst/>
            <a:gdLst/>
            <a:ahLst/>
            <a:rect l="0" t="0" r="r" b="b"/>
            <a:pathLst>
              <a:path w="16002" h="2002">
                <a:moveTo>
                  <a:pt x="333" y="0"/>
                </a:moveTo>
                <a:lnTo>
                  <a:pt x="334" y="0"/>
                </a:lnTo>
                <a:cubicBezTo>
                  <a:pt x="275" y="0"/>
                  <a:pt x="217" y="15"/>
                  <a:pt x="167" y="45"/>
                </a:cubicBezTo>
                <a:cubicBezTo>
                  <a:pt x="116" y="74"/>
                  <a:pt x="74" y="116"/>
                  <a:pt x="45" y="167"/>
                </a:cubicBezTo>
                <a:cubicBezTo>
                  <a:pt x="15" y="217"/>
                  <a:pt x="0" y="275"/>
                  <a:pt x="0" y="334"/>
                </a:cubicBezTo>
                <a:lnTo>
                  <a:pt x="0" y="1667"/>
                </a:lnTo>
                <a:lnTo>
                  <a:pt x="0" y="1668"/>
                </a:lnTo>
                <a:cubicBezTo>
                  <a:pt x="0" y="1726"/>
                  <a:pt x="15" y="1784"/>
                  <a:pt x="45" y="1834"/>
                </a:cubicBezTo>
                <a:cubicBezTo>
                  <a:pt x="74" y="1885"/>
                  <a:pt x="116" y="1927"/>
                  <a:pt x="167" y="1956"/>
                </a:cubicBezTo>
                <a:cubicBezTo>
                  <a:pt x="217" y="1986"/>
                  <a:pt x="275" y="2001"/>
                  <a:pt x="334" y="2001"/>
                </a:cubicBezTo>
                <a:lnTo>
                  <a:pt x="15667" y="2001"/>
                </a:lnTo>
                <a:lnTo>
                  <a:pt x="15668" y="2001"/>
                </a:lnTo>
                <a:cubicBezTo>
                  <a:pt x="15726" y="2001"/>
                  <a:pt x="15784" y="1986"/>
                  <a:pt x="15834" y="1956"/>
                </a:cubicBezTo>
                <a:cubicBezTo>
                  <a:pt x="15885" y="1927"/>
                  <a:pt x="15927" y="1885"/>
                  <a:pt x="15956" y="1834"/>
                </a:cubicBezTo>
                <a:cubicBezTo>
                  <a:pt x="15986" y="1784"/>
                  <a:pt x="16001" y="1726"/>
                  <a:pt x="16001" y="1668"/>
                </a:cubicBezTo>
                <a:lnTo>
                  <a:pt x="16001" y="333"/>
                </a:lnTo>
                <a:lnTo>
                  <a:pt x="16001" y="334"/>
                </a:lnTo>
                <a:lnTo>
                  <a:pt x="16001" y="334"/>
                </a:lnTo>
                <a:cubicBezTo>
                  <a:pt x="16001" y="275"/>
                  <a:pt x="15986" y="217"/>
                  <a:pt x="15956" y="167"/>
                </a:cubicBezTo>
                <a:cubicBezTo>
                  <a:pt x="15927" y="116"/>
                  <a:pt x="15885" y="74"/>
                  <a:pt x="15834" y="45"/>
                </a:cubicBezTo>
                <a:cubicBezTo>
                  <a:pt x="15784" y="15"/>
                  <a:pt x="15726" y="0"/>
                  <a:pt x="15668" y="0"/>
                </a:cubicBezTo>
                <a:lnTo>
                  <a:pt x="333" y="0"/>
                </a:lnTo>
              </a:path>
            </a:pathLst>
          </a:custGeom>
          <a:solidFill>
            <a:srgbClr val="e0c2cd"/>
          </a:solidFill>
          <a:ln w="76320">
            <a:solidFill>
              <a:srgbClr val="650953"/>
            </a:solidFill>
            <a:round/>
          </a:ln>
        </p:spPr>
        <p:style>
          <a:lnRef idx="0"/>
          <a:fillRef idx="0"/>
          <a:effectRef idx="0"/>
          <a:fontRef idx="minor"/>
        </p:style>
        <p:txBody>
          <a:bodyPr lIns="128160" rIns="128160" tIns="83160" bIns="83160" anchor="ctr">
            <a:noAutofit/>
          </a:bodyPr>
          <a:p>
            <a:pPr algn="ctr">
              <a:buNone/>
            </a:pPr>
            <a:r>
              <a:rPr b="1" lang="en-PH" sz="2000" spc="-1" strike="noStrike">
                <a:latin typeface="Lato"/>
                <a:ea typeface="AppleSystemUIFont"/>
              </a:rPr>
              <a:t>Paniniwala sa Panahon ng Metal</a:t>
            </a:r>
            <a:endParaRPr b="0" lang="en-PH" sz="2000" spc="-1" strike="noStrike">
              <a:latin typeface="Lato"/>
              <a:ea typeface="AppleSystemUIFont"/>
            </a:endParaRPr>
          </a:p>
        </p:txBody>
      </p:sp>
    </p:spTree>
  </p:cSld>
  <mc:AlternateContent>
    <mc:Choice Requires="p14">
      <p:transition spd="slow" p14:dur="2000"/>
    </mc:Choice>
    <mc:Fallback>
      <p:transition spd="slow"/>
    </mc:Fallback>
  </mc:AlternateContent>
</p:sld>
</file>

<file path=ppt/slides/slide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01" name="PlaceHolder 14"/>
          <p:cNvSpPr/>
          <p:nvPr/>
        </p:nvSpPr>
        <p:spPr>
          <a:xfrm>
            <a:off x="609840" y="2520000"/>
            <a:ext cx="10951560" cy="3592800"/>
          </a:xfrm>
          <a:prstGeom prst="rect">
            <a:avLst/>
          </a:prstGeom>
          <a:noFill/>
          <a:ln w="76320">
            <a:noFill/>
          </a:ln>
        </p:spPr>
        <p:style>
          <a:lnRef idx="0"/>
          <a:fillRef idx="0"/>
          <a:effectRef idx="0"/>
          <a:fontRef idx="minor"/>
        </p:style>
      </p:sp>
      <p:sp>
        <p:nvSpPr>
          <p:cNvPr id="402" name="PlaceHolder 1"/>
          <p:cNvSpPr>
            <a:spLocks noGrp="1"/>
          </p:cNvSpPr>
          <p:nvPr>
            <p:ph/>
          </p:nvPr>
        </p:nvSpPr>
        <p:spPr>
          <a:xfrm>
            <a:off x="609480" y="2520000"/>
            <a:ext cx="10972440" cy="3592800"/>
          </a:xfrm>
          <a:prstGeom prst="rect">
            <a:avLst/>
          </a:prstGeom>
          <a:noFill/>
          <a:ln w="38160">
            <a:noFill/>
          </a:ln>
        </p:spPr>
        <p:txBody>
          <a:bodyPr lIns="19080" rIns="19080" tIns="19080" bIns="19080" anchor="t">
            <a:normAutofit/>
          </a:bodyPr>
          <a:p>
            <a:pPr algn="just">
              <a:spcBef>
                <a:spcPts val="1417"/>
              </a:spcBef>
              <a:buNone/>
            </a:pPr>
            <a:endParaRPr b="0" lang="en-PH" sz="1200" spc="-1" strike="noStrike">
              <a:latin typeface="AppleSystemUIFont"/>
              <a:ea typeface="AppleSystemUIFont"/>
            </a:endParaRPr>
          </a:p>
          <a:p>
            <a:pPr algn="just">
              <a:spcBef>
                <a:spcPts val="1417"/>
              </a:spcBef>
              <a:buNone/>
            </a:pPr>
            <a:r>
              <a:rPr b="1" lang="en-PH" sz="2000" spc="-1" strike="noStrike">
                <a:latin typeface="Lato"/>
                <a:ea typeface="AppleSystemUIFont"/>
              </a:rPr>
              <a:t>Para sa mga Sumerian, ang mga kabundukan ang sentro ng kapangyarihang supernatural sa mundo. Dito nila ibinatay ang estruktura ng kanilang templo na ang tawag ay ziggurat na hugis pyramid. Maraming baitang ang ziggurat bago makarating sa tuktok. Sa tuktok matatagpuan ang dambana na alay sa Diyos kung saan nananampalataya ang mga mamamayan ng bawat lungsod.</a:t>
            </a:r>
            <a:endParaRPr b="0" lang="en-PH" sz="2000" spc="-1" strike="noStrike">
              <a:latin typeface="AppleSystemUIFont"/>
              <a:ea typeface="AppleSystemUIFont"/>
            </a:endParaRPr>
          </a:p>
        </p:txBody>
      </p:sp>
      <p:sp>
        <p:nvSpPr>
          <p:cNvPr id="403" name="PlaceHolder 2"/>
          <p:cNvSpPr>
            <a:spLocks noGrp="1"/>
          </p:cNvSpPr>
          <p:nvPr>
            <p:ph type="title"/>
          </p:nvPr>
        </p:nvSpPr>
        <p:spPr>
          <a:xfrm>
            <a:off x="609480" y="236160"/>
            <a:ext cx="10010520" cy="1220040"/>
          </a:xfrm>
          <a:prstGeom prst="rect">
            <a:avLst/>
          </a:prstGeom>
          <a:noFill/>
          <a:ln w="0">
            <a:noFill/>
          </a:ln>
        </p:spPr>
        <p:txBody>
          <a:bodyPr lIns="0" rIns="0" tIns="0" bIns="0" anchor="ctr">
            <a:noAutofit/>
          </a:bodyPr>
          <a:p>
            <a:pPr algn="ctr">
              <a:spcAft>
                <a:spcPts val="201"/>
              </a:spcAft>
              <a:buNone/>
            </a:pPr>
            <a:r>
              <a:rPr b="1" lang="en-PH" sz="4000" spc="-1" strike="noStrike">
                <a:latin typeface="Lato"/>
                <a:ea typeface="AppleSystemUIFont"/>
              </a:rPr>
              <a:t>Mga Paniniwala ng mga Sinaunang Kabihasnan</a:t>
            </a:r>
            <a:endParaRPr b="0" lang="en-PH" sz="4000" spc="-1" strike="noStrike">
              <a:latin typeface="AppleSystemUIFont"/>
              <a:ea typeface="AppleSystemUIFont"/>
            </a:endParaRPr>
          </a:p>
        </p:txBody>
      </p:sp>
      <p:sp>
        <p:nvSpPr>
          <p:cNvPr id="404" name=""/>
          <p:cNvSpPr/>
          <p:nvPr/>
        </p:nvSpPr>
        <p:spPr>
          <a:xfrm>
            <a:off x="720000" y="1620000"/>
            <a:ext cx="2700000" cy="720000"/>
          </a:xfrm>
          <a:custGeom>
            <a:avLst/>
            <a:gdLst/>
            <a:ahLst/>
            <a:rect l="0" t="0" r="r" b="b"/>
            <a:pathLst>
              <a:path w="7502" h="2002">
                <a:moveTo>
                  <a:pt x="333" y="0"/>
                </a:moveTo>
                <a:lnTo>
                  <a:pt x="334" y="0"/>
                </a:lnTo>
                <a:cubicBezTo>
                  <a:pt x="275" y="0"/>
                  <a:pt x="217" y="15"/>
                  <a:pt x="167" y="45"/>
                </a:cubicBezTo>
                <a:cubicBezTo>
                  <a:pt x="116" y="74"/>
                  <a:pt x="74" y="116"/>
                  <a:pt x="45" y="167"/>
                </a:cubicBezTo>
                <a:cubicBezTo>
                  <a:pt x="15" y="217"/>
                  <a:pt x="0" y="275"/>
                  <a:pt x="0" y="334"/>
                </a:cubicBezTo>
                <a:lnTo>
                  <a:pt x="0" y="1667"/>
                </a:lnTo>
                <a:lnTo>
                  <a:pt x="0" y="1668"/>
                </a:lnTo>
                <a:cubicBezTo>
                  <a:pt x="0" y="1726"/>
                  <a:pt x="15" y="1784"/>
                  <a:pt x="45" y="1834"/>
                </a:cubicBezTo>
                <a:cubicBezTo>
                  <a:pt x="74" y="1885"/>
                  <a:pt x="116" y="1927"/>
                  <a:pt x="167" y="1956"/>
                </a:cubicBezTo>
                <a:cubicBezTo>
                  <a:pt x="217" y="1986"/>
                  <a:pt x="275" y="2001"/>
                  <a:pt x="334" y="2001"/>
                </a:cubicBezTo>
                <a:lnTo>
                  <a:pt x="7167" y="2001"/>
                </a:lnTo>
                <a:lnTo>
                  <a:pt x="7168" y="2001"/>
                </a:lnTo>
                <a:cubicBezTo>
                  <a:pt x="7226" y="2001"/>
                  <a:pt x="7284" y="1986"/>
                  <a:pt x="7334" y="1956"/>
                </a:cubicBezTo>
                <a:cubicBezTo>
                  <a:pt x="7385" y="1927"/>
                  <a:pt x="7427" y="1885"/>
                  <a:pt x="7456" y="1834"/>
                </a:cubicBezTo>
                <a:cubicBezTo>
                  <a:pt x="7486" y="1784"/>
                  <a:pt x="7501" y="1726"/>
                  <a:pt x="7501" y="1668"/>
                </a:cubicBezTo>
                <a:lnTo>
                  <a:pt x="7501" y="333"/>
                </a:lnTo>
                <a:lnTo>
                  <a:pt x="7501" y="334"/>
                </a:lnTo>
                <a:lnTo>
                  <a:pt x="7501" y="334"/>
                </a:lnTo>
                <a:cubicBezTo>
                  <a:pt x="7501" y="275"/>
                  <a:pt x="7486" y="217"/>
                  <a:pt x="7456" y="167"/>
                </a:cubicBezTo>
                <a:cubicBezTo>
                  <a:pt x="7427" y="116"/>
                  <a:pt x="7385" y="74"/>
                  <a:pt x="7334" y="45"/>
                </a:cubicBezTo>
                <a:cubicBezTo>
                  <a:pt x="7284" y="15"/>
                  <a:pt x="7226" y="0"/>
                  <a:pt x="7168" y="0"/>
                </a:cubicBezTo>
                <a:lnTo>
                  <a:pt x="333" y="0"/>
                </a:lnTo>
              </a:path>
            </a:pathLst>
          </a:custGeom>
          <a:solidFill>
            <a:srgbClr val="ffb66c"/>
          </a:solidFill>
          <a:ln w="76320">
            <a:solidFill>
              <a:srgbClr val="be480a"/>
            </a:solidFill>
            <a:round/>
          </a:ln>
        </p:spPr>
        <p:style>
          <a:lnRef idx="0"/>
          <a:fillRef idx="0"/>
          <a:effectRef idx="0"/>
          <a:fontRef idx="minor"/>
        </p:style>
        <p:txBody>
          <a:bodyPr lIns="128160" rIns="128160" tIns="83160" bIns="83160" anchor="ctr">
            <a:noAutofit/>
          </a:bodyPr>
          <a:p>
            <a:pPr algn="ctr">
              <a:buNone/>
            </a:pPr>
            <a:r>
              <a:rPr b="1" lang="en-PH" sz="2400" spc="-1" strike="noStrike">
                <a:latin typeface="Lato"/>
                <a:ea typeface="AppleSystemUIFont"/>
              </a:rPr>
              <a:t>Sumer</a:t>
            </a:r>
            <a:endParaRPr b="0" lang="en-PH" sz="2400" spc="-1" strike="noStrike">
              <a:latin typeface="AppleSystemUIFont"/>
              <a:ea typeface="AppleSystemUIFont"/>
            </a:endParaRPr>
          </a:p>
        </p:txBody>
      </p:sp>
    </p:spTree>
  </p:cSld>
  <mc:AlternateContent>
    <mc:Choice Requires="p14">
      <p:transition spd="slow" p14:dur="2000"/>
    </mc:Choice>
    <mc:Fallback>
      <p:transition spd="slow"/>
    </mc:Fallback>
  </mc:AlternateContent>
</p:sld>
</file>

<file path=ppt/slides/slide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05" name="PlaceHolder 16"/>
          <p:cNvSpPr/>
          <p:nvPr/>
        </p:nvSpPr>
        <p:spPr>
          <a:xfrm>
            <a:off x="609840" y="2520000"/>
            <a:ext cx="10951560" cy="3592800"/>
          </a:xfrm>
          <a:prstGeom prst="rect">
            <a:avLst/>
          </a:prstGeom>
          <a:noFill/>
          <a:ln w="76320">
            <a:noFill/>
          </a:ln>
        </p:spPr>
        <p:style>
          <a:lnRef idx="0"/>
          <a:fillRef idx="0"/>
          <a:effectRef idx="0"/>
          <a:fontRef idx="minor"/>
        </p:style>
      </p:sp>
      <p:sp>
        <p:nvSpPr>
          <p:cNvPr id="406" name="PlaceHolder 1"/>
          <p:cNvSpPr>
            <a:spLocks noGrp="1"/>
          </p:cNvSpPr>
          <p:nvPr>
            <p:ph/>
          </p:nvPr>
        </p:nvSpPr>
        <p:spPr>
          <a:xfrm>
            <a:off x="609480" y="2520000"/>
            <a:ext cx="10972440" cy="3592800"/>
          </a:xfrm>
          <a:prstGeom prst="rect">
            <a:avLst/>
          </a:prstGeom>
          <a:noFill/>
          <a:ln w="38160">
            <a:noFill/>
          </a:ln>
        </p:spPr>
        <p:txBody>
          <a:bodyPr lIns="19080" rIns="19080" tIns="19080" bIns="19080" anchor="t">
            <a:normAutofit/>
          </a:bodyPr>
          <a:p>
            <a:pPr algn="just">
              <a:spcBef>
                <a:spcPts val="1417"/>
              </a:spcBef>
              <a:buNone/>
            </a:pPr>
            <a:endParaRPr b="0" lang="en-PH" sz="2000" spc="-1" strike="noStrike">
              <a:latin typeface="Lato"/>
              <a:ea typeface="AppleSystemUIFont"/>
            </a:endParaRPr>
          </a:p>
          <a:p>
            <a:pPr algn="just">
              <a:spcBef>
                <a:spcPts val="1417"/>
              </a:spcBef>
              <a:buNone/>
            </a:pPr>
            <a:r>
              <a:rPr b="1" lang="en-PH" sz="2000" spc="-1" strike="noStrike">
                <a:latin typeface="Lato"/>
                <a:ea typeface="AppleSystemUIFont"/>
              </a:rPr>
              <a:t>Sinasamba ng mga mamamayan ng Indus ang maraming Diyos na sumisimbolo sa mga puwersa ng kalikasan. Datapwa’t walang katibayan ng templo, may natagpuan namang mga estatwa ng hayop at tao. Maaaring sinasamba nila ang mga diyos ng tubig, puno, at hayop. Halimbawa ng mga hayop na sinasamba nila ay ang toro. Isang babae ang kanilang pinakamataas na diyos na pinagmulan ng lahat ng bagay na tumutubo.</a:t>
            </a:r>
            <a:endParaRPr b="0" lang="en-PH" sz="2000" spc="-1" strike="noStrike">
              <a:latin typeface="Lato"/>
              <a:ea typeface="AppleSystemUIFont"/>
            </a:endParaRPr>
          </a:p>
        </p:txBody>
      </p:sp>
      <p:sp>
        <p:nvSpPr>
          <p:cNvPr id="407" name="PlaceHolder 2"/>
          <p:cNvSpPr>
            <a:spLocks noGrp="1"/>
          </p:cNvSpPr>
          <p:nvPr>
            <p:ph type="title"/>
          </p:nvPr>
        </p:nvSpPr>
        <p:spPr>
          <a:xfrm>
            <a:off x="609480" y="236160"/>
            <a:ext cx="10010520" cy="1220040"/>
          </a:xfrm>
          <a:prstGeom prst="rect">
            <a:avLst/>
          </a:prstGeom>
          <a:noFill/>
          <a:ln w="0">
            <a:noFill/>
          </a:ln>
        </p:spPr>
        <p:txBody>
          <a:bodyPr lIns="0" rIns="0" tIns="0" bIns="0" anchor="ctr">
            <a:noAutofit/>
          </a:bodyPr>
          <a:p>
            <a:pPr algn="ctr">
              <a:spcAft>
                <a:spcPts val="201"/>
              </a:spcAft>
              <a:buNone/>
            </a:pPr>
            <a:r>
              <a:rPr b="1" lang="en-PH" sz="4000" spc="-1" strike="noStrike">
                <a:latin typeface="Lato"/>
                <a:ea typeface="AppleSystemUIFont"/>
              </a:rPr>
              <a:t>Mga Paniniwala ng mga Sinaunang Kabihasnan</a:t>
            </a:r>
            <a:endParaRPr b="0" lang="en-PH" sz="4000" spc="-1" strike="noStrike">
              <a:latin typeface="AppleSystemUIFont"/>
              <a:ea typeface="AppleSystemUIFont"/>
            </a:endParaRPr>
          </a:p>
        </p:txBody>
      </p:sp>
      <p:sp>
        <p:nvSpPr>
          <p:cNvPr id="408" name=""/>
          <p:cNvSpPr/>
          <p:nvPr/>
        </p:nvSpPr>
        <p:spPr>
          <a:xfrm>
            <a:off x="720000" y="1620000"/>
            <a:ext cx="2700000" cy="720000"/>
          </a:xfrm>
          <a:custGeom>
            <a:avLst/>
            <a:gdLst/>
            <a:ahLst/>
            <a:rect l="0" t="0" r="r" b="b"/>
            <a:pathLst>
              <a:path w="7502" h="2002">
                <a:moveTo>
                  <a:pt x="333" y="0"/>
                </a:moveTo>
                <a:lnTo>
                  <a:pt x="334" y="0"/>
                </a:lnTo>
                <a:cubicBezTo>
                  <a:pt x="275" y="0"/>
                  <a:pt x="217" y="15"/>
                  <a:pt x="167" y="45"/>
                </a:cubicBezTo>
                <a:cubicBezTo>
                  <a:pt x="116" y="74"/>
                  <a:pt x="74" y="116"/>
                  <a:pt x="45" y="167"/>
                </a:cubicBezTo>
                <a:cubicBezTo>
                  <a:pt x="15" y="217"/>
                  <a:pt x="0" y="275"/>
                  <a:pt x="0" y="334"/>
                </a:cubicBezTo>
                <a:lnTo>
                  <a:pt x="0" y="1667"/>
                </a:lnTo>
                <a:lnTo>
                  <a:pt x="0" y="1668"/>
                </a:lnTo>
                <a:cubicBezTo>
                  <a:pt x="0" y="1726"/>
                  <a:pt x="15" y="1784"/>
                  <a:pt x="45" y="1834"/>
                </a:cubicBezTo>
                <a:cubicBezTo>
                  <a:pt x="74" y="1885"/>
                  <a:pt x="116" y="1927"/>
                  <a:pt x="167" y="1956"/>
                </a:cubicBezTo>
                <a:cubicBezTo>
                  <a:pt x="217" y="1986"/>
                  <a:pt x="275" y="2001"/>
                  <a:pt x="334" y="2001"/>
                </a:cubicBezTo>
                <a:lnTo>
                  <a:pt x="7167" y="2001"/>
                </a:lnTo>
                <a:lnTo>
                  <a:pt x="7168" y="2001"/>
                </a:lnTo>
                <a:cubicBezTo>
                  <a:pt x="7226" y="2001"/>
                  <a:pt x="7284" y="1986"/>
                  <a:pt x="7334" y="1956"/>
                </a:cubicBezTo>
                <a:cubicBezTo>
                  <a:pt x="7385" y="1927"/>
                  <a:pt x="7427" y="1885"/>
                  <a:pt x="7456" y="1834"/>
                </a:cubicBezTo>
                <a:cubicBezTo>
                  <a:pt x="7486" y="1784"/>
                  <a:pt x="7501" y="1726"/>
                  <a:pt x="7501" y="1668"/>
                </a:cubicBezTo>
                <a:lnTo>
                  <a:pt x="7501" y="333"/>
                </a:lnTo>
                <a:lnTo>
                  <a:pt x="7501" y="334"/>
                </a:lnTo>
                <a:lnTo>
                  <a:pt x="7501" y="334"/>
                </a:lnTo>
                <a:cubicBezTo>
                  <a:pt x="7501" y="275"/>
                  <a:pt x="7486" y="217"/>
                  <a:pt x="7456" y="167"/>
                </a:cubicBezTo>
                <a:cubicBezTo>
                  <a:pt x="7427" y="116"/>
                  <a:pt x="7385" y="74"/>
                  <a:pt x="7334" y="45"/>
                </a:cubicBezTo>
                <a:cubicBezTo>
                  <a:pt x="7284" y="15"/>
                  <a:pt x="7226" y="0"/>
                  <a:pt x="7168" y="0"/>
                </a:cubicBezTo>
                <a:lnTo>
                  <a:pt x="333" y="0"/>
                </a:lnTo>
              </a:path>
            </a:pathLst>
          </a:custGeom>
          <a:solidFill>
            <a:srgbClr val="ffb66c"/>
          </a:solidFill>
          <a:ln w="76320">
            <a:solidFill>
              <a:srgbClr val="be480a"/>
            </a:solidFill>
            <a:round/>
          </a:ln>
        </p:spPr>
        <p:style>
          <a:lnRef idx="0"/>
          <a:fillRef idx="0"/>
          <a:effectRef idx="0"/>
          <a:fontRef idx="minor"/>
        </p:style>
        <p:txBody>
          <a:bodyPr lIns="128160" rIns="128160" tIns="83160" bIns="83160" anchor="ctr">
            <a:noAutofit/>
          </a:bodyPr>
          <a:p>
            <a:pPr algn="ctr">
              <a:buNone/>
            </a:pPr>
            <a:r>
              <a:rPr b="1" lang="en-PH" sz="2400" spc="-1" strike="noStrike">
                <a:latin typeface="Lato"/>
                <a:ea typeface="AppleSystemUIFont"/>
              </a:rPr>
              <a:t>Indus</a:t>
            </a:r>
            <a:endParaRPr b="0" lang="en-PH" sz="2400" spc="-1" strike="noStrike">
              <a:latin typeface="Lato"/>
              <a:ea typeface="AppleSystemUIFont"/>
            </a:endParaRPr>
          </a:p>
        </p:txBody>
      </p:sp>
    </p:spTree>
  </p:cSld>
  <mc:AlternateContent>
    <mc:Choice Requires="p14">
      <p:transition spd="slow" p14:dur="2000"/>
    </mc:Choice>
    <mc:Fallback>
      <p:transition spd="slow"/>
    </mc:Fallback>
  </mc:AlternateContent>
</p:sld>
</file>

<file path=ppt/slides/slide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09" name="PlaceHolder 18"/>
          <p:cNvSpPr/>
          <p:nvPr/>
        </p:nvSpPr>
        <p:spPr>
          <a:xfrm>
            <a:off x="609840" y="2520000"/>
            <a:ext cx="10951560" cy="3592800"/>
          </a:xfrm>
          <a:prstGeom prst="rect">
            <a:avLst/>
          </a:prstGeom>
          <a:noFill/>
          <a:ln w="76320">
            <a:noFill/>
          </a:ln>
        </p:spPr>
        <p:style>
          <a:lnRef idx="0"/>
          <a:fillRef idx="0"/>
          <a:effectRef idx="0"/>
          <a:fontRef idx="minor"/>
        </p:style>
      </p:sp>
      <p:sp>
        <p:nvSpPr>
          <p:cNvPr id="410" name="PlaceHolder 1"/>
          <p:cNvSpPr>
            <a:spLocks noGrp="1"/>
          </p:cNvSpPr>
          <p:nvPr>
            <p:ph/>
          </p:nvPr>
        </p:nvSpPr>
        <p:spPr>
          <a:xfrm>
            <a:off x="609480" y="2520000"/>
            <a:ext cx="10972440" cy="3592800"/>
          </a:xfrm>
          <a:prstGeom prst="rect">
            <a:avLst/>
          </a:prstGeom>
          <a:noFill/>
          <a:ln w="38160">
            <a:noFill/>
          </a:ln>
        </p:spPr>
        <p:txBody>
          <a:bodyPr lIns="19080" rIns="19080" tIns="19080" bIns="19080" anchor="t">
            <a:normAutofit/>
          </a:bodyPr>
          <a:p>
            <a:pPr algn="just">
              <a:spcBef>
                <a:spcPts val="1417"/>
              </a:spcBef>
              <a:buNone/>
            </a:pPr>
            <a:endParaRPr b="0" lang="en-PH" sz="1200" spc="-1" strike="noStrike">
              <a:latin typeface="AppleSystemUIFont"/>
              <a:ea typeface="AppleSystemUIFont"/>
            </a:endParaRPr>
          </a:p>
          <a:p>
            <a:pPr algn="just">
              <a:spcBef>
                <a:spcPts val="1417"/>
              </a:spcBef>
              <a:buNone/>
            </a:pPr>
            <a:r>
              <a:rPr b="1" lang="en-PH" sz="2000" spc="-1" strike="noStrike">
                <a:latin typeface="Lato"/>
                <a:ea typeface="AppleSystemUIFont"/>
              </a:rPr>
              <a:t>Shangdi ang tawag nila sa diyos na lumikha ng mundo at hari ng langit. Naniniwala sila na maaaring makausap ang mga diyos ng kalikasan. Naniniwala rin sila na ang mga namatay nilang ninuno ang tagapamagitan sa mga nabubuhay at kay Shangdi.</a:t>
            </a:r>
            <a:endParaRPr b="0" lang="en-PH" sz="2000" spc="-1" strike="noStrike">
              <a:latin typeface="AppleSystemUIFont"/>
              <a:ea typeface="AppleSystemUIFont"/>
            </a:endParaRPr>
          </a:p>
        </p:txBody>
      </p:sp>
      <p:sp>
        <p:nvSpPr>
          <p:cNvPr id="411" name="PlaceHolder 2"/>
          <p:cNvSpPr>
            <a:spLocks noGrp="1"/>
          </p:cNvSpPr>
          <p:nvPr>
            <p:ph type="title"/>
          </p:nvPr>
        </p:nvSpPr>
        <p:spPr>
          <a:xfrm>
            <a:off x="609480" y="236160"/>
            <a:ext cx="10010520" cy="1220040"/>
          </a:xfrm>
          <a:prstGeom prst="rect">
            <a:avLst/>
          </a:prstGeom>
          <a:noFill/>
          <a:ln w="0">
            <a:noFill/>
          </a:ln>
        </p:spPr>
        <p:txBody>
          <a:bodyPr lIns="0" rIns="0" tIns="0" bIns="0" anchor="ctr">
            <a:noAutofit/>
          </a:bodyPr>
          <a:p>
            <a:pPr algn="ctr">
              <a:spcAft>
                <a:spcPts val="201"/>
              </a:spcAft>
              <a:buNone/>
            </a:pPr>
            <a:r>
              <a:rPr b="1" lang="en-PH" sz="4000" spc="-1" strike="noStrike">
                <a:latin typeface="Lato"/>
                <a:ea typeface="AppleSystemUIFont"/>
              </a:rPr>
              <a:t>Mga Paniniwala ng mga Sinaunang Kabihasnan</a:t>
            </a:r>
            <a:endParaRPr b="0" lang="en-PH" sz="4000" spc="-1" strike="noStrike">
              <a:latin typeface="AppleSystemUIFont"/>
              <a:ea typeface="AppleSystemUIFont"/>
            </a:endParaRPr>
          </a:p>
        </p:txBody>
      </p:sp>
      <p:sp>
        <p:nvSpPr>
          <p:cNvPr id="412" name=""/>
          <p:cNvSpPr/>
          <p:nvPr/>
        </p:nvSpPr>
        <p:spPr>
          <a:xfrm>
            <a:off x="720000" y="1620000"/>
            <a:ext cx="2700000" cy="720000"/>
          </a:xfrm>
          <a:custGeom>
            <a:avLst/>
            <a:gdLst/>
            <a:ahLst/>
            <a:rect l="0" t="0" r="r" b="b"/>
            <a:pathLst>
              <a:path w="7502" h="2002">
                <a:moveTo>
                  <a:pt x="333" y="0"/>
                </a:moveTo>
                <a:lnTo>
                  <a:pt x="334" y="0"/>
                </a:lnTo>
                <a:cubicBezTo>
                  <a:pt x="275" y="0"/>
                  <a:pt x="217" y="15"/>
                  <a:pt x="167" y="45"/>
                </a:cubicBezTo>
                <a:cubicBezTo>
                  <a:pt x="116" y="74"/>
                  <a:pt x="74" y="116"/>
                  <a:pt x="45" y="167"/>
                </a:cubicBezTo>
                <a:cubicBezTo>
                  <a:pt x="15" y="217"/>
                  <a:pt x="0" y="275"/>
                  <a:pt x="0" y="334"/>
                </a:cubicBezTo>
                <a:lnTo>
                  <a:pt x="0" y="1667"/>
                </a:lnTo>
                <a:lnTo>
                  <a:pt x="0" y="1668"/>
                </a:lnTo>
                <a:cubicBezTo>
                  <a:pt x="0" y="1726"/>
                  <a:pt x="15" y="1784"/>
                  <a:pt x="45" y="1834"/>
                </a:cubicBezTo>
                <a:cubicBezTo>
                  <a:pt x="74" y="1885"/>
                  <a:pt x="116" y="1927"/>
                  <a:pt x="167" y="1956"/>
                </a:cubicBezTo>
                <a:cubicBezTo>
                  <a:pt x="217" y="1986"/>
                  <a:pt x="275" y="2001"/>
                  <a:pt x="334" y="2001"/>
                </a:cubicBezTo>
                <a:lnTo>
                  <a:pt x="7167" y="2001"/>
                </a:lnTo>
                <a:lnTo>
                  <a:pt x="7168" y="2001"/>
                </a:lnTo>
                <a:cubicBezTo>
                  <a:pt x="7226" y="2001"/>
                  <a:pt x="7284" y="1986"/>
                  <a:pt x="7334" y="1956"/>
                </a:cubicBezTo>
                <a:cubicBezTo>
                  <a:pt x="7385" y="1927"/>
                  <a:pt x="7427" y="1885"/>
                  <a:pt x="7456" y="1834"/>
                </a:cubicBezTo>
                <a:cubicBezTo>
                  <a:pt x="7486" y="1784"/>
                  <a:pt x="7501" y="1726"/>
                  <a:pt x="7501" y="1668"/>
                </a:cubicBezTo>
                <a:lnTo>
                  <a:pt x="7501" y="333"/>
                </a:lnTo>
                <a:lnTo>
                  <a:pt x="7501" y="334"/>
                </a:lnTo>
                <a:lnTo>
                  <a:pt x="7501" y="334"/>
                </a:lnTo>
                <a:cubicBezTo>
                  <a:pt x="7501" y="275"/>
                  <a:pt x="7486" y="217"/>
                  <a:pt x="7456" y="167"/>
                </a:cubicBezTo>
                <a:cubicBezTo>
                  <a:pt x="7427" y="116"/>
                  <a:pt x="7385" y="74"/>
                  <a:pt x="7334" y="45"/>
                </a:cubicBezTo>
                <a:cubicBezTo>
                  <a:pt x="7284" y="15"/>
                  <a:pt x="7226" y="0"/>
                  <a:pt x="7168" y="0"/>
                </a:cubicBezTo>
                <a:lnTo>
                  <a:pt x="333" y="0"/>
                </a:lnTo>
              </a:path>
            </a:pathLst>
          </a:custGeom>
          <a:solidFill>
            <a:srgbClr val="ffb66c"/>
          </a:solidFill>
          <a:ln w="76320">
            <a:solidFill>
              <a:srgbClr val="be480a"/>
            </a:solidFill>
            <a:round/>
          </a:ln>
        </p:spPr>
        <p:style>
          <a:lnRef idx="0"/>
          <a:fillRef idx="0"/>
          <a:effectRef idx="0"/>
          <a:fontRef idx="minor"/>
        </p:style>
        <p:txBody>
          <a:bodyPr lIns="128160" rIns="128160" tIns="83160" bIns="83160" anchor="ctr">
            <a:noAutofit/>
          </a:bodyPr>
          <a:p>
            <a:pPr algn="ctr">
              <a:buNone/>
            </a:pPr>
            <a:r>
              <a:rPr b="1" lang="en-PH" sz="2400" spc="-1" strike="noStrike">
                <a:latin typeface="Lato"/>
                <a:ea typeface="AppleSystemUIFont"/>
              </a:rPr>
              <a:t>Shang/China</a:t>
            </a:r>
            <a:endParaRPr b="0" lang="en-PH" sz="2400" spc="-1" strike="noStrike">
              <a:latin typeface="Lato"/>
              <a:ea typeface="AppleSystemUIFont"/>
            </a:endParaRPr>
          </a:p>
        </p:txBody>
      </p:sp>
    </p:spTree>
  </p:cSld>
  <mc:AlternateContent>
    <mc:Choice Requires="p14">
      <p:transition spd="slow" p14:dur="2000"/>
    </mc:Choice>
    <mc:Fallback>
      <p:transition spd="slow"/>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app.xml><?xml version="1.0" encoding="utf-8"?>
<Properties xmlns="http://schemas.openxmlformats.org/officeDocument/2006/extended-properties" xmlns:vt="http://schemas.openxmlformats.org/officeDocument/2006/docPropsVTypes">
  <Template/>
  <TotalTime>7132</TotalTime>
  <Application>LibreOffice/7.2.5.2$MacOSX_X86_64 LibreOffice_project/499f9727c189e6ef3471021d6132d4c694f357e5</Application>
  <AppVersion>15.0000</AppVersion>
  <Words>71</Words>
  <Paragraphs>6</Paragraphs>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2019-04-16T02:10:14Z</dcterms:created>
  <dc:creator>Microsoft Office User</dc:creator>
  <dc:description/>
  <dc:language>en-PH</dc:language>
  <cp:lastModifiedBy/>
  <dcterms:modified xsi:type="dcterms:W3CDTF">2023-05-04T10:59:38Z</dcterms:modified>
  <cp:revision>3296</cp:revision>
  <dc:subject/>
  <dc:title>PowerPoint Presentation</dc:titl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PresentationFormat">
    <vt:lpwstr>Widescreen</vt:lpwstr>
  </property>
  <property fmtid="{D5CDD505-2E9C-101B-9397-08002B2CF9AE}" pid="3" name="Slides">
    <vt:i4>7</vt:i4>
  </property>
</Properties>
</file>