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9.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_rels/slideLayout54.xml.rels" ContentType="application/vnd.openxmlformats-package.relationships+xml"/>
  <Override PartName="/ppt/slideLayouts/_rels/slideLayout82.xml.rels" ContentType="application/vnd.openxmlformats-package.relationships+xml"/>
  <Override PartName="/ppt/slideLayouts/_rels/slideLayout71.xml.rels" ContentType="application/vnd.openxmlformats-package.relationships+xml"/>
  <Override PartName="/ppt/slideLayouts/_rels/slideLayout74.xml.rels" ContentType="application/vnd.openxmlformats-package.relationships+xml"/>
  <Override PartName="/ppt/slideLayouts/_rels/slideLayout79.xml.rels" ContentType="application/vnd.openxmlformats-package.relationships+xml"/>
  <Override PartName="/ppt/slideLayouts/_rels/slideLayout97.xml.rels" ContentType="application/vnd.openxmlformats-package.relationships+xml"/>
  <Override PartName="/ppt/slideLayouts/_rels/slideLayout96.xml.rels" ContentType="application/vnd.openxmlformats-package.relationships+xml"/>
  <Override PartName="/ppt/slideLayouts/_rels/slideLayout88.xml.rels" ContentType="application/vnd.openxmlformats-package.relationships+xml"/>
  <Override PartName="/ppt/slideLayouts/_rels/slideLayout53.xml.rels" ContentType="application/vnd.openxmlformats-package.relationships+xml"/>
  <Override PartName="/ppt/slideLayouts/_rels/slideLayout81.xml.rels" ContentType="application/vnd.openxmlformats-package.relationships+xml"/>
  <Override PartName="/ppt/slideLayouts/_rels/slideLayout87.xml.rels" ContentType="application/vnd.openxmlformats-package.relationships+xml"/>
  <Override PartName="/ppt/slideLayouts/_rels/slideLayout86.xml.rels" ContentType="application/vnd.openxmlformats-package.relationships+xml"/>
  <Override PartName="/ppt/slideLayouts/_rels/slideLayout78.xml.rels" ContentType="application/vnd.openxmlformats-package.relationships+xml"/>
  <Override PartName="/ppt/slideLayouts/_rels/slideLayout73.xml.rels" ContentType="application/vnd.openxmlformats-package.relationships+xml"/>
  <Override PartName="/ppt/slideLayouts/_rels/slideLayout100.xml.rels" ContentType="application/vnd.openxmlformats-package.relationships+xml"/>
  <Override PartName="/ppt/slideLayouts/_rels/slideLayout85.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63.xml.rels" ContentType="application/vnd.openxmlformats-package.relationships+xml"/>
  <Override PartName="/ppt/slideLayouts/_rels/slideLayout68.xml.rels" ContentType="application/vnd.openxmlformats-package.relationships+xml"/>
  <Override PartName="/ppt/slideLayouts/_rels/slideLayout4.xml.rels" ContentType="application/vnd.openxmlformats-package.relationships+xml"/>
  <Override PartName="/ppt/slideLayouts/_rels/slideLayout9.xml.rels" ContentType="application/vnd.openxmlformats-package.relationships+xml"/>
  <Override PartName="/ppt/slideLayouts/_rels/slideLayout3.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7.xml.rels" ContentType="application/vnd.openxmlformats-package.relationships+xml"/>
  <Override PartName="/ppt/slideLayouts/_rels/slideLayout66.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65.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1.xml.rels" ContentType="application/vnd.openxmlformats-package.relationships+xml"/>
  <Override PartName="/ppt/slideLayouts/_rels/slideLayout56.xml.rels" ContentType="application/vnd.openxmlformats-package.relationships+xml"/>
  <Override PartName="/ppt/slideLayouts/_rels/slideLayout83.xml.rels" ContentType="application/vnd.openxmlformats-package.relationships+xml"/>
  <Override PartName="/ppt/slideLayouts/_rels/slideLayout50.xml.rels" ContentType="application/vnd.openxmlformats-package.relationships+xml"/>
  <Override PartName="/ppt/slideLayouts/_rels/slideLayout55.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2.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72.xml.rels" ContentType="application/vnd.openxmlformats-package.relationships+xml"/>
  <Override PartName="/ppt/slideLayouts/_rels/slideLayout94.xml.rels" ContentType="application/vnd.openxmlformats-package.relationships+xml"/>
  <Override PartName="/ppt/slideLayouts/_rels/slideLayout36.xml.rels" ContentType="application/vnd.openxmlformats-package.relationships+xml"/>
  <Override PartName="/ppt/slideLayouts/_rels/slideLayout44.xml.rels" ContentType="application/vnd.openxmlformats-package.relationships+xml"/>
  <Override PartName="/ppt/slideLayouts/_rels/slideLayout35.xml.rels" ContentType="application/vnd.openxmlformats-package.relationships+xml"/>
  <Override PartName="/ppt/slideLayouts/_rels/slideLayout93.xml.rels" ContentType="application/vnd.openxmlformats-package.relationships+xml"/>
  <Override PartName="/ppt/slideLayouts/_rels/slideLayout92.xml.rels" ContentType="application/vnd.openxmlformats-package.relationships+xml"/>
  <Override PartName="/ppt/slideLayouts/_rels/slideLayout39.xml.rels" ContentType="application/vnd.openxmlformats-package.relationships+xml"/>
  <Override PartName="/ppt/slideLayouts/_rels/slideLayout34.xml.rels" ContentType="application/vnd.openxmlformats-package.relationships+xml"/>
  <Override PartName="/ppt/slideLayouts/_rels/slideLayout38.xml.rels" ContentType="application/vnd.openxmlformats-package.relationships+xml"/>
  <Override PartName="/ppt/slideLayouts/_rels/slideLayout91.xml.rels" ContentType="application/vnd.openxmlformats-package.relationships+xml"/>
  <Override PartName="/ppt/slideLayouts/_rels/slideLayout33.xml.rels" ContentType="application/vnd.openxmlformats-package.relationships+xml"/>
  <Override PartName="/ppt/slideLayouts/_rels/slideLayout43.xml.rels" ContentType="application/vnd.openxmlformats-package.relationships+xml"/>
  <Override PartName="/ppt/slideLayouts/_rels/slideLayout30.xml.rels" ContentType="application/vnd.openxmlformats-package.relationships+xml"/>
  <Override PartName="/ppt/slideLayouts/_rels/slideLayout105.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28.xml.rels" ContentType="application/vnd.openxmlformats-package.relationships+xml"/>
  <Override PartName="/ppt/slideLayouts/_rels/slideLayout23.xml.rels" ContentType="application/vnd.openxmlformats-package.relationships+xml"/>
  <Override PartName="/ppt/slideLayouts/_rels/slideLayout80.xml.rels" ContentType="application/vnd.openxmlformats-package.relationships+xml"/>
  <Override PartName="/ppt/slideLayouts/_rels/slideLayout27.xml.rels" ContentType="application/vnd.openxmlformats-package.relationships+xml"/>
  <Override PartName="/ppt/slideLayouts/_rels/slideLayout22.xml.rels" ContentType="application/vnd.openxmlformats-package.relationships+xml"/>
  <Override PartName="/ppt/slideLayouts/_rels/slideLayout20.xml.rels" ContentType="application/vnd.openxmlformats-package.relationships+xml"/>
  <Override PartName="/ppt/slideLayouts/_rels/slideLayout25.xml.rels" ContentType="application/vnd.openxmlformats-package.relationships+xml"/>
  <Override PartName="/ppt/slideLayouts/_rels/slideLayout48.xml.rels" ContentType="application/vnd.openxmlformats-package.relationships+xml"/>
  <Override PartName="/ppt/slideLayouts/_rels/slideLayout98.xml.rels" ContentType="application/vnd.openxmlformats-package.relationships+xml"/>
  <Override PartName="/ppt/slideLayouts/_rels/slideLayout42.xml.rels" ContentType="application/vnd.openxmlformats-package.relationships+xml"/>
  <Override PartName="/ppt/slideLayouts/_rels/slideLayout104.xml.rels" ContentType="application/vnd.openxmlformats-package.relationships+xml"/>
  <Override PartName="/ppt/slideLayouts/_rels/slideLayout19.xml.rels" ContentType="application/vnd.openxmlformats-package.relationships+xml"/>
  <Override PartName="/ppt/slideLayouts/_rels/slideLayout90.xml.rels" ContentType="application/vnd.openxmlformats-package.relationships+xml"/>
  <Override PartName="/ppt/slideLayouts/_rels/slideLayout89.xml.rels" ContentType="application/vnd.openxmlformats-package.relationships+xml"/>
  <Override PartName="/ppt/slideLayouts/_rels/slideLayout14.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41.xml.rels" ContentType="application/vnd.openxmlformats-package.relationships+xml"/>
  <Override PartName="/ppt/slideLayouts/_rels/slideLayout108.xml.rels" ContentType="application/vnd.openxmlformats-package.relationships+xml"/>
  <Override PartName="/ppt/slideLayouts/_rels/slideLayout103.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99.xml.rels" ContentType="application/vnd.openxmlformats-package.relationships+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40.xml.rels" ContentType="application/vnd.openxmlformats-package.relationships+xml"/>
  <Override PartName="/ppt/slideLayouts/_rels/slideLayout107.xml.rels" ContentType="application/vnd.openxmlformats-package.relationships+xml"/>
  <Override PartName="/ppt/slideLayouts/_rels/slideLayout102.xml.rels" ContentType="application/vnd.openxmlformats-package.relationships+xml"/>
  <Override PartName="/ppt/slideLayouts/_rels/slideLayout21.xml.rels" ContentType="application/vnd.openxmlformats-package.relationships+xml"/>
  <Override PartName="/ppt/slideLayouts/_rels/slideLayout106.xml.rels" ContentType="application/vnd.openxmlformats-package.relationships+xml"/>
  <Override PartName="/ppt/slideLayouts/_rels/slideLayout101.xml.rels" ContentType="application/vnd.openxmlformats-package.relationships+xml"/>
  <Override PartName="/ppt/slideLayouts/_rels/slideLayout31.xml.rels" ContentType="application/vnd.openxmlformats-package.relationships+xml"/>
  <Override PartName="/ppt/slideLayouts/_rels/slideLayout59.xml.rels" ContentType="application/vnd.openxmlformats-package.relationships+xml"/>
  <Override PartName="/ppt/slideLayouts/_rels/slideLayout49.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99.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02.xml" ContentType="application/vnd.openxmlformats-officedocument.presentationml.slideLayout+xml"/>
  <Override PartName="/ppt/slideLayouts/slideLayout11.xml" ContentType="application/vnd.openxmlformats-officedocument.presentationml.slideLayout+xml"/>
  <Override PartName="/ppt/slideLayouts/slideLayout103.xml" ContentType="application/vnd.openxmlformats-officedocument.presentationml.slideLayout+xml"/>
  <Override PartName="/ppt/slideLayouts/slideLayout12.xml" ContentType="application/vnd.openxmlformats-officedocument.presentationml.slideLayout+xml"/>
  <Override PartName="/ppt/slideLayouts/slideLayout104.xml" ContentType="application/vnd.openxmlformats-officedocument.presentationml.slideLayout+xml"/>
  <Override PartName="/ppt/slideLayouts/slideLayout13.xml" ContentType="application/vnd.openxmlformats-officedocument.presentationml.slideLayout+xml"/>
  <Override PartName="/ppt/slideLayouts/slideLayout105.xml" ContentType="application/vnd.openxmlformats-officedocument.presentationml.slideLayout+xml"/>
  <Override PartName="/ppt/slideLayouts/slideLayout14.xml" ContentType="application/vnd.openxmlformats-officedocument.presentationml.slideLayout+xml"/>
  <Override PartName="/ppt/slideLayouts/slideLayout106.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07.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98.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92.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93.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96.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97.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68.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72.xml" ContentType="application/vnd.openxmlformats-officedocument.presentationml.slideLayout+xml"/>
  <Override PartName="/ppt/slideLayouts/slideLayout33.xml" ContentType="application/vnd.openxmlformats-officedocument.presentationml.slideLayout+xml"/>
  <Override PartName="/ppt/slideLayouts/slideLayout100.xml" ContentType="application/vnd.openxmlformats-officedocument.presentationml.slideLayout+xml"/>
  <Override PartName="/ppt/slideLayouts/slideLayout84.xml" ContentType="application/vnd.openxmlformats-officedocument.presentationml.slideLayout+xml"/>
  <Override PartName="/ppt/slideLayouts/slideLayout6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5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6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2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4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4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7.png"/><Relationship Id="rId3" Type="http://schemas.openxmlformats.org/officeDocument/2006/relationships/slideLayout" Target="../slideLayouts/slideLayout97.xml"/><Relationship Id="rId4" Type="http://schemas.openxmlformats.org/officeDocument/2006/relationships/slideLayout" Target="../slideLayouts/slideLayout98.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9" Type="http://schemas.openxmlformats.org/officeDocument/2006/relationships/slideLayout" Target="../slideLayouts/slideLayout103.xml"/><Relationship Id="rId10" Type="http://schemas.openxmlformats.org/officeDocument/2006/relationships/slideLayout" Target="../slideLayouts/slideLayout104.xml"/><Relationship Id="rId11" Type="http://schemas.openxmlformats.org/officeDocument/2006/relationships/slideLayout" Target="../slideLayouts/slideLayout105.xml"/><Relationship Id="rId12" Type="http://schemas.openxmlformats.org/officeDocument/2006/relationships/slideLayout" Target="../slideLayouts/slideLayout106.xml"/><Relationship Id="rId13" Type="http://schemas.openxmlformats.org/officeDocument/2006/relationships/slideLayout" Target="../slideLayouts/slideLayout107.xml"/><Relationship Id="rId14"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4320" cy="682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1200" cy="2761200"/>
          </a:xfrm>
          <a:prstGeom prst="rect">
            <a:avLst/>
          </a:prstGeom>
          <a:ln w="0">
            <a:noFill/>
          </a:ln>
        </p:spPr>
      </p:pic>
      <p:sp>
        <p:nvSpPr>
          <p:cNvPr id="2" name="Rectangle 5"/>
          <p:cNvSpPr/>
          <p:nvPr/>
        </p:nvSpPr>
        <p:spPr>
          <a:xfrm>
            <a:off x="3487320" y="1475280"/>
            <a:ext cx="8666640" cy="3824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6640" cy="3463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4320" cy="597240"/>
          </a:xfrm>
          <a:prstGeom prst="rect">
            <a:avLst/>
          </a:prstGeom>
          <a:ln w="0">
            <a:noFill/>
          </a:ln>
        </p:spPr>
      </p:pic>
      <p:sp>
        <p:nvSpPr>
          <p:cNvPr id="43"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6840" cy="996840"/>
          </a:xfrm>
          <a:prstGeom prst="rect">
            <a:avLst/>
          </a:prstGeom>
          <a:ln w="0">
            <a:noFill/>
          </a:ln>
        </p:spPr>
      </p:pic>
      <p:sp>
        <p:nvSpPr>
          <p:cNvPr id="45"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4320" cy="597240"/>
          </a:xfrm>
          <a:prstGeom prst="rect">
            <a:avLst/>
          </a:prstGeom>
          <a:ln w="0">
            <a:noFill/>
          </a:ln>
        </p:spPr>
      </p:pic>
      <p:sp>
        <p:nvSpPr>
          <p:cNvPr id="86"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6840" cy="996840"/>
          </a:xfrm>
          <a:prstGeom prst="rect">
            <a:avLst/>
          </a:prstGeom>
          <a:ln w="0">
            <a:noFill/>
          </a:ln>
        </p:spPr>
      </p:pic>
      <p:sp>
        <p:nvSpPr>
          <p:cNvPr id="88"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4320" cy="597240"/>
          </a:xfrm>
          <a:prstGeom prst="rect">
            <a:avLst/>
          </a:prstGeom>
          <a:ln w="0">
            <a:noFill/>
          </a:ln>
        </p:spPr>
      </p:pic>
      <p:sp>
        <p:nvSpPr>
          <p:cNvPr id="129"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6840" cy="996840"/>
          </a:xfrm>
          <a:prstGeom prst="rect">
            <a:avLst/>
          </a:prstGeom>
          <a:ln w="0">
            <a:noFill/>
          </a:ln>
        </p:spPr>
      </p:pic>
      <p:sp>
        <p:nvSpPr>
          <p:cNvPr id="131"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4320" cy="597240"/>
          </a:xfrm>
          <a:prstGeom prst="rect">
            <a:avLst/>
          </a:prstGeom>
          <a:ln w="0">
            <a:noFill/>
          </a:ln>
        </p:spPr>
      </p:pic>
      <p:sp>
        <p:nvSpPr>
          <p:cNvPr id="172"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6840" cy="996840"/>
          </a:xfrm>
          <a:prstGeom prst="rect">
            <a:avLst/>
          </a:prstGeom>
          <a:ln w="0">
            <a:noFill/>
          </a:ln>
        </p:spPr>
      </p:pic>
      <p:sp>
        <p:nvSpPr>
          <p:cNvPr id="174"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54320" cy="597240"/>
          </a:xfrm>
          <a:prstGeom prst="rect">
            <a:avLst/>
          </a:prstGeom>
          <a:ln w="0">
            <a:noFill/>
          </a:ln>
        </p:spPr>
      </p:pic>
      <p:sp>
        <p:nvSpPr>
          <p:cNvPr id="215"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6" name="Picture 10" descr=""/>
          <p:cNvPicPr/>
          <p:nvPr/>
        </p:nvPicPr>
        <p:blipFill>
          <a:blip r:embed="rId3"/>
          <a:stretch/>
        </p:blipFill>
        <p:spPr>
          <a:xfrm>
            <a:off x="10857240" y="-64440"/>
            <a:ext cx="996840" cy="996840"/>
          </a:xfrm>
          <a:prstGeom prst="rect">
            <a:avLst/>
          </a:prstGeom>
          <a:ln w="0">
            <a:noFill/>
          </a:ln>
        </p:spPr>
      </p:pic>
      <p:sp>
        <p:nvSpPr>
          <p:cNvPr id="217"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Picture 18" descr=""/>
          <p:cNvPicPr/>
          <p:nvPr/>
        </p:nvPicPr>
        <p:blipFill>
          <a:blip r:embed="rId2"/>
          <a:stretch/>
        </p:blipFill>
        <p:spPr>
          <a:xfrm>
            <a:off x="0" y="6242760"/>
            <a:ext cx="12154320" cy="597240"/>
          </a:xfrm>
          <a:prstGeom prst="rect">
            <a:avLst/>
          </a:prstGeom>
          <a:ln w="0">
            <a:noFill/>
          </a:ln>
        </p:spPr>
      </p:pic>
      <p:sp>
        <p:nvSpPr>
          <p:cNvPr id="258"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59" name="Picture 10" descr=""/>
          <p:cNvPicPr/>
          <p:nvPr/>
        </p:nvPicPr>
        <p:blipFill>
          <a:blip r:embed="rId3"/>
          <a:stretch/>
        </p:blipFill>
        <p:spPr>
          <a:xfrm>
            <a:off x="10857240" y="-64440"/>
            <a:ext cx="996840" cy="996840"/>
          </a:xfrm>
          <a:prstGeom prst="rect">
            <a:avLst/>
          </a:prstGeom>
          <a:ln w="0">
            <a:noFill/>
          </a:ln>
        </p:spPr>
      </p:pic>
      <p:sp>
        <p:nvSpPr>
          <p:cNvPr id="260"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61"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6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00" name="Picture 18" descr=""/>
          <p:cNvPicPr/>
          <p:nvPr/>
        </p:nvPicPr>
        <p:blipFill>
          <a:blip r:embed="rId2"/>
          <a:stretch/>
        </p:blipFill>
        <p:spPr>
          <a:xfrm>
            <a:off x="0" y="6242760"/>
            <a:ext cx="12154320" cy="597240"/>
          </a:xfrm>
          <a:prstGeom prst="rect">
            <a:avLst/>
          </a:prstGeom>
          <a:ln w="0">
            <a:noFill/>
          </a:ln>
        </p:spPr>
      </p:pic>
      <p:sp>
        <p:nvSpPr>
          <p:cNvPr id="301"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302" name="Picture 10" descr=""/>
          <p:cNvPicPr/>
          <p:nvPr/>
        </p:nvPicPr>
        <p:blipFill>
          <a:blip r:embed="rId3"/>
          <a:stretch/>
        </p:blipFill>
        <p:spPr>
          <a:xfrm>
            <a:off x="10857240" y="-64440"/>
            <a:ext cx="996840" cy="996840"/>
          </a:xfrm>
          <a:prstGeom prst="rect">
            <a:avLst/>
          </a:prstGeom>
          <a:ln w="0">
            <a:noFill/>
          </a:ln>
        </p:spPr>
      </p:pic>
      <p:sp>
        <p:nvSpPr>
          <p:cNvPr id="303"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04"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0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43" name="New REX Education Mission Logo V.png" descr="New REX Education Mission Logo V.png"/>
          <p:cNvPicPr/>
          <p:nvPr/>
        </p:nvPicPr>
        <p:blipFill>
          <a:blip r:embed="rId2"/>
          <a:stretch/>
        </p:blipFill>
        <p:spPr>
          <a:xfrm>
            <a:off x="2755800" y="1508760"/>
            <a:ext cx="6578640" cy="3346920"/>
          </a:xfrm>
          <a:prstGeom prst="rect">
            <a:avLst/>
          </a:prstGeom>
          <a:ln w="12700">
            <a:noFill/>
          </a:ln>
        </p:spPr>
      </p:pic>
      <p:sp>
        <p:nvSpPr>
          <p:cNvPr id="3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4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TextBox 7"/>
          <p:cNvSpPr/>
          <p:nvPr/>
        </p:nvSpPr>
        <p:spPr>
          <a:xfrm>
            <a:off x="4203360" y="2760840"/>
            <a:ext cx="745740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
              </a:rPr>
              <a:t>Mga Iba’t Ibang Paniniwala sa Asya</a:t>
            </a:r>
            <a:endParaRPr b="0" lang="en-PH" sz="4000" spc="-1" strike="noStrike">
              <a:latin typeface="Lato"/>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PlaceHolder 1"/>
          <p:cNvSpPr>
            <a:spLocks noGrp="1"/>
          </p:cNvSpPr>
          <p:nvPr>
            <p:ph type="title"/>
          </p:nvPr>
        </p:nvSpPr>
        <p:spPr>
          <a:xfrm>
            <a:off x="609480" y="273600"/>
            <a:ext cx="10964520" cy="11368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414" name="PlaceHolder 9"/>
          <p:cNvSpPr/>
          <p:nvPr/>
        </p:nvSpPr>
        <p:spPr>
          <a:xfrm>
            <a:off x="609480" y="1604880"/>
            <a:ext cx="10951200" cy="3956040"/>
          </a:xfrm>
          <a:prstGeom prst="rect">
            <a:avLst/>
          </a:prstGeom>
          <a:noFill/>
          <a:ln w="0">
            <a:noFill/>
          </a:ln>
        </p:spPr>
        <p:style>
          <a:lnRef idx="0"/>
          <a:fillRef idx="0"/>
          <a:effectRef idx="0"/>
          <a:fontRef idx="minor"/>
        </p:style>
      </p:sp>
      <p:sp>
        <p:nvSpPr>
          <p:cNvPr id="415" name="PlaceHolder 11"/>
          <p:cNvSpPr/>
          <p:nvPr/>
        </p:nvSpPr>
        <p:spPr>
          <a:xfrm>
            <a:off x="609840" y="1604520"/>
            <a:ext cx="10951200" cy="3956040"/>
          </a:xfrm>
          <a:prstGeom prst="rect">
            <a:avLst/>
          </a:prstGeom>
          <a:noFill/>
          <a:ln w="0">
            <a:noFill/>
          </a:ln>
        </p:spPr>
        <p:style>
          <a:lnRef idx="0"/>
          <a:fillRef idx="0"/>
          <a:effectRef idx="0"/>
          <a:fontRef idx="minor"/>
        </p:style>
      </p:sp>
      <p:sp>
        <p:nvSpPr>
          <p:cNvPr id="416" name="PlaceHolder 2"/>
          <p:cNvSpPr>
            <a:spLocks noGrp="1"/>
          </p:cNvSpPr>
          <p:nvPr>
            <p:ph/>
          </p:nvPr>
        </p:nvSpPr>
        <p:spPr>
          <a:xfrm>
            <a:off x="609480" y="1604520"/>
            <a:ext cx="10964520" cy="45122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
              </a:rPr>
              <a:t>Magbigay ng paniniwala sa bawat panahon:</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1. Paleolitiko</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2. Mesolitiko</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3. Neolitiko</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4. Metal</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sp>
        <p:nvSpPr>
          <p:cNvPr id="417" name=""/>
          <p:cNvSpPr/>
          <p:nvPr/>
        </p:nvSpPr>
        <p:spPr>
          <a:xfrm>
            <a:off x="9540000" y="3060000"/>
            <a:ext cx="1078560" cy="390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PlaceHolder 1"/>
          <p:cNvSpPr>
            <a:spLocks noGrp="1"/>
          </p:cNvSpPr>
          <p:nvPr>
            <p:ph type="title"/>
          </p:nvPr>
        </p:nvSpPr>
        <p:spPr>
          <a:xfrm>
            <a:off x="609480" y="273600"/>
            <a:ext cx="10951200" cy="11235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419" name="PlaceHolder 2"/>
          <p:cNvSpPr>
            <a:spLocks noGrp="1"/>
          </p:cNvSpPr>
          <p:nvPr>
            <p:ph/>
          </p:nvPr>
        </p:nvSpPr>
        <p:spPr>
          <a:xfrm>
            <a:off x="609480" y="1604520"/>
            <a:ext cx="10951200" cy="3956040"/>
          </a:xfrm>
          <a:prstGeom prst="rect">
            <a:avLst/>
          </a:prstGeom>
          <a:noFill/>
          <a:ln w="0">
            <a:noFill/>
          </a:ln>
        </p:spPr>
        <p:txBody>
          <a:bodyPr lIns="0" rIns="0" tIns="0" bIns="0" anchor="t">
            <a:normAutofit/>
          </a:bodyPr>
          <a:p>
            <a:r>
              <a:rPr b="0" lang="en-PH" sz="1800" spc="-1" strike="noStrike">
                <a:latin typeface="Lato"/>
              </a:rPr>
              <a:t>1. Paniniwala sa kabilang-buhay</a:t>
            </a:r>
            <a:endParaRPr b="0" lang="en-PH" sz="1800" spc="-1" strike="noStrike">
              <a:latin typeface="AppleSystemUIFont"/>
              <a:ea typeface="AppleSystemUIFont"/>
            </a:endParaRPr>
          </a:p>
          <a:p>
            <a:r>
              <a:rPr b="0" lang="en-PH" sz="1800" spc="-1" strike="noStrike">
                <a:latin typeface="Lato"/>
              </a:rPr>
              <a:t>2. Pagkakaroon ng awit at sayaw para makarating sa kabilang-buhay ang mga yumao</a:t>
            </a:r>
            <a:endParaRPr b="0" lang="en-PH" sz="1800" spc="-1" strike="noStrike">
              <a:latin typeface="AppleSystemUIFont"/>
              <a:ea typeface="AppleSystemUIFont"/>
            </a:endParaRPr>
          </a:p>
          <a:p>
            <a:r>
              <a:rPr b="0" lang="en-PH" sz="1800" spc="-1" strike="noStrike">
                <a:latin typeface="Lato"/>
              </a:rPr>
              <a:t>3. Paniniwala sa espiritu at kabilang-buhay</a:t>
            </a:r>
            <a:endParaRPr b="0" lang="en-PH" sz="1800" spc="-1" strike="noStrike">
              <a:latin typeface="AppleSystemUIFont"/>
              <a:ea typeface="AppleSystemUIFont"/>
            </a:endParaRPr>
          </a:p>
          <a:p>
            <a:r>
              <a:rPr b="0" lang="en-PH" sz="1800" spc="-1" strike="noStrike">
                <a:latin typeface="Lato"/>
              </a:rPr>
              <a:t>4. Paniniwala sa diyos at diyosa ng digmaan</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PlaceHolder 4"/>
          <p:cNvSpPr/>
          <p:nvPr/>
        </p:nvSpPr>
        <p:spPr>
          <a:xfrm>
            <a:off x="609840" y="2520000"/>
            <a:ext cx="10951560" cy="3592800"/>
          </a:xfrm>
          <a:prstGeom prst="rect">
            <a:avLst/>
          </a:prstGeom>
          <a:noFill/>
          <a:ln w="76320">
            <a:noFill/>
          </a:ln>
        </p:spPr>
        <p:style>
          <a:lnRef idx="0"/>
          <a:fillRef idx="0"/>
          <a:effectRef idx="0"/>
          <a:fontRef idx="minor"/>
        </p:style>
      </p:sp>
      <p:sp>
        <p:nvSpPr>
          <p:cNvPr id="384" name="PlaceHolder 1"/>
          <p:cNvSpPr>
            <a:spLocks noGrp="1"/>
          </p:cNvSpPr>
          <p:nvPr>
            <p:ph/>
          </p:nvPr>
        </p:nvSpPr>
        <p:spPr>
          <a:xfrm>
            <a:off x="609480" y="1080000"/>
            <a:ext cx="10970280" cy="5032800"/>
          </a:xfrm>
          <a:prstGeom prst="rect">
            <a:avLst/>
          </a:prstGeom>
          <a:noFill/>
          <a:ln w="0">
            <a:noFill/>
          </a:ln>
        </p:spPr>
        <p:txBody>
          <a:bodyPr lIns="0" rIns="0" tIns="0" bIns="0" anchor="t">
            <a:normAutofit/>
          </a:bodyPr>
          <a:p>
            <a:pPr algn="just">
              <a:spcBef>
                <a:spcPts val="1417"/>
              </a:spcBef>
              <a:buNone/>
            </a:pPr>
            <a:endParaRPr b="0" lang="en-PH" sz="2000" spc="-1" strike="noStrike">
              <a:latin typeface="AppleSystemUIFont"/>
              <a:ea typeface="AppleSystemUIFont"/>
            </a:endParaRPr>
          </a:p>
          <a:p>
            <a:pPr algn="just">
              <a:spcBef>
                <a:spcPts val="1417"/>
              </a:spcBef>
              <a:buNone/>
            </a:pPr>
            <a:r>
              <a:rPr b="1" lang="en-PH" sz="2000" spc="-1" strike="noStrike">
                <a:latin typeface="Lato"/>
                <a:ea typeface="AppleSystemUIFont"/>
              </a:rPr>
              <a:t>Ang mga relihiyon at pilosopiya na umusbong sa bawat rehiyon sa Asya ay may malaking bahagi na ginampanan sa kanilang mga paniniwala sa kalagayang panlipunan, sining, at kultura. Ang iba’t ibang paniniwala ng mga Asyano ay lalong nagpahubog sa kanilang kasaysayan. Nakikita sa kasalukuyan ang mga impluwensiyang idinulot nito sa pamumuhay, kaugalian, tradisyon, at relihiyon ng mga Asyano. Alamin ang iba’t ibang paniniwala ng mga Asyano.</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5" name="PlaceHolder 3"/>
          <p:cNvSpPr/>
          <p:nvPr/>
        </p:nvSpPr>
        <p:spPr>
          <a:xfrm>
            <a:off x="609840" y="2520000"/>
            <a:ext cx="10951560" cy="3592800"/>
          </a:xfrm>
          <a:prstGeom prst="rect">
            <a:avLst/>
          </a:prstGeom>
          <a:noFill/>
          <a:ln w="76320">
            <a:noFill/>
          </a:ln>
        </p:spPr>
        <p:style>
          <a:lnRef idx="0"/>
          <a:fillRef idx="0"/>
          <a:effectRef idx="0"/>
          <a:fontRef idx="minor"/>
        </p:style>
      </p:sp>
      <p:sp>
        <p:nvSpPr>
          <p:cNvPr id="386" name="PlaceHolder 1"/>
          <p:cNvSpPr>
            <a:spLocks noGrp="1"/>
          </p:cNvSpPr>
          <p:nvPr>
            <p:ph/>
          </p:nvPr>
        </p:nvSpPr>
        <p:spPr>
          <a:xfrm>
            <a:off x="609480" y="2520000"/>
            <a:ext cx="10972440" cy="3592800"/>
          </a:xfrm>
          <a:prstGeom prst="rect">
            <a:avLst/>
          </a:prstGeom>
          <a:noFill/>
          <a:ln w="38160">
            <a:noFill/>
          </a:ln>
        </p:spPr>
        <p:txBody>
          <a:bodyPr lIns="19080" rIns="19080" tIns="19080" bIns="19080" anchor="t">
            <a:normAutofit/>
          </a:bodyPr>
          <a:p>
            <a:pPr algn="just">
              <a:spcBef>
                <a:spcPts val="1417"/>
              </a:spcBef>
              <a:buNone/>
            </a:pPr>
            <a:endParaRPr b="0" lang="en-PH" sz="1200" spc="-1" strike="noStrike">
              <a:latin typeface="Lato"/>
              <a:ea typeface="AppleSystemUIFont"/>
            </a:endParaRPr>
          </a:p>
          <a:p>
            <a:pPr algn="just">
              <a:spcBef>
                <a:spcPts val="1417"/>
              </a:spcBef>
              <a:buNone/>
            </a:pPr>
            <a:r>
              <a:rPr b="1" lang="en-PH" sz="2000" spc="-1" strike="noStrike">
                <a:latin typeface="Lato"/>
                <a:ea typeface="AppleSystemUIFont"/>
              </a:rPr>
              <a:t>Naniniwala ang mga sinaunang tao na ang kanilang kapangyarihan ay batay sa kung ilan ang kanilang nahuhuling hayop sa kaniyang kapaligiran na nagsisilbi ring kanilang pagkain. Naniniwala rin ang mga tao sa Asya sa panahong ito na mayroong kabilang-buhay pagkatapos ng kamatayan. Pinaniniwalaan nila ang init ng lupa ang maghahatid sa kanila sa kabilang-buhay. Pinababaunan din nila ang mga yumao ng kanilang mga gamit at ari-arian.</a:t>
            </a:r>
            <a:endParaRPr b="0" lang="en-PH" sz="2000" spc="-1" strike="noStrike">
              <a:latin typeface="Lato"/>
              <a:ea typeface="AppleSystemUIFont"/>
            </a:endParaRPr>
          </a:p>
        </p:txBody>
      </p:sp>
      <p:sp>
        <p:nvSpPr>
          <p:cNvPr id="387" name="PlaceHolder 2"/>
          <p:cNvSpPr>
            <a:spLocks noGrp="1"/>
          </p:cNvSpPr>
          <p:nvPr>
            <p:ph type="title"/>
          </p:nvPr>
        </p:nvSpPr>
        <p:spPr>
          <a:xfrm>
            <a:off x="609480" y="236160"/>
            <a:ext cx="10010520" cy="1220040"/>
          </a:xfrm>
          <a:prstGeom prst="rect">
            <a:avLst/>
          </a:prstGeom>
          <a:noFill/>
          <a:ln w="0">
            <a:noFill/>
          </a:ln>
        </p:spPr>
        <p:txBody>
          <a:bodyPr lIns="0" rIns="0" tIns="0" bIns="0" anchor="ctr">
            <a:noAutofit/>
          </a:bodyPr>
          <a:p>
            <a:pPr algn="ctr">
              <a:buNone/>
            </a:pPr>
            <a:r>
              <a:rPr b="1" lang="en-PH" sz="4000" spc="-1" strike="noStrike">
                <a:latin typeface="Lato"/>
                <a:ea typeface="AppleSystemUIFont"/>
              </a:rPr>
              <a:t>Mga Paniniwala ng mga Asyano sa Iba’t Ibang Panahon</a:t>
            </a:r>
            <a:endParaRPr b="1" lang="en-PH" sz="4000" spc="-1" strike="noStrike">
              <a:latin typeface="Lato"/>
              <a:ea typeface="AppleSystemUIFont"/>
            </a:endParaRPr>
          </a:p>
        </p:txBody>
      </p:sp>
      <p:sp>
        <p:nvSpPr>
          <p:cNvPr id="388" name=""/>
          <p:cNvSpPr/>
          <p:nvPr/>
        </p:nvSpPr>
        <p:spPr>
          <a:xfrm>
            <a:off x="720000" y="1620000"/>
            <a:ext cx="5760000" cy="720000"/>
          </a:xfrm>
          <a:custGeom>
            <a:avLst/>
            <a:gdLst/>
            <a:ahLst/>
            <a:rect l="0" t="0"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e0c2cd"/>
          </a:solidFill>
          <a:ln w="76320">
            <a:solidFill>
              <a:srgbClr val="650953"/>
            </a:solidFill>
            <a:round/>
          </a:ln>
        </p:spPr>
        <p:style>
          <a:lnRef idx="0"/>
          <a:fillRef idx="0"/>
          <a:effectRef idx="0"/>
          <a:fontRef idx="minor"/>
        </p:style>
        <p:txBody>
          <a:bodyPr lIns="128160" rIns="128160" tIns="83160" bIns="83160" anchor="ctr">
            <a:noAutofit/>
          </a:bodyPr>
          <a:p>
            <a:pPr algn="ctr">
              <a:buNone/>
            </a:pPr>
            <a:r>
              <a:rPr b="1" lang="en-PH" sz="2000" spc="-1" strike="noStrike">
                <a:latin typeface="Lato"/>
                <a:ea typeface="AppleSystemUIFont"/>
              </a:rPr>
              <a:t>Paniniwala sa Panahong Paleolitiko (400,000 hanggang 8,500 BCE)</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9" name="PlaceHolder 6"/>
          <p:cNvSpPr/>
          <p:nvPr/>
        </p:nvSpPr>
        <p:spPr>
          <a:xfrm>
            <a:off x="609840" y="2520000"/>
            <a:ext cx="10951560" cy="3592800"/>
          </a:xfrm>
          <a:prstGeom prst="rect">
            <a:avLst/>
          </a:prstGeom>
          <a:noFill/>
          <a:ln w="76320">
            <a:noFill/>
          </a:ln>
        </p:spPr>
        <p:style>
          <a:lnRef idx="0"/>
          <a:fillRef idx="0"/>
          <a:effectRef idx="0"/>
          <a:fontRef idx="minor"/>
        </p:style>
      </p:sp>
      <p:sp>
        <p:nvSpPr>
          <p:cNvPr id="390" name="PlaceHolder 1"/>
          <p:cNvSpPr>
            <a:spLocks noGrp="1"/>
          </p:cNvSpPr>
          <p:nvPr>
            <p:ph/>
          </p:nvPr>
        </p:nvSpPr>
        <p:spPr>
          <a:xfrm>
            <a:off x="609480" y="2520000"/>
            <a:ext cx="10972440" cy="3592800"/>
          </a:xfrm>
          <a:prstGeom prst="rect">
            <a:avLst/>
          </a:prstGeom>
          <a:noFill/>
          <a:ln w="38160">
            <a:noFill/>
          </a:ln>
        </p:spPr>
        <p:txBody>
          <a:bodyPr lIns="19080" rIns="19080" tIns="19080" bIns="19080" anchor="t">
            <a:normAutofit/>
          </a:bodyPr>
          <a:p>
            <a:pPr algn="just">
              <a:spcBef>
                <a:spcPts val="1417"/>
              </a:spcBef>
              <a:buNone/>
            </a:pPr>
            <a:endParaRPr b="0" lang="en-PH" sz="2000" spc="-1" strike="noStrike">
              <a:latin typeface="Lato"/>
              <a:ea typeface="AppleSystemUIFont"/>
            </a:endParaRPr>
          </a:p>
          <a:p>
            <a:pPr algn="just">
              <a:spcBef>
                <a:spcPts val="1417"/>
              </a:spcBef>
              <a:buNone/>
            </a:pPr>
            <a:r>
              <a:rPr b="1" lang="en-PH" sz="2000" spc="-1" strike="noStrike">
                <a:latin typeface="Lato"/>
                <a:ea typeface="AppleSystemUIFont"/>
              </a:rPr>
              <a:t>Nagkaroon ng ritwal ang pagbuburol at paglilibing sa kasapi ng mag-anak o pamayanan. Mayroong awit at sayaw upang makarating sa kabilang-buhay ang mga yumao nilang kaanak.</a:t>
            </a:r>
            <a:endParaRPr b="0" lang="en-PH" sz="2000" spc="-1" strike="noStrike">
              <a:latin typeface="Lato"/>
              <a:ea typeface="AppleSystemUIFont"/>
            </a:endParaRPr>
          </a:p>
        </p:txBody>
      </p:sp>
      <p:sp>
        <p:nvSpPr>
          <p:cNvPr id="391" name="PlaceHolder 2"/>
          <p:cNvSpPr>
            <a:spLocks noGrp="1"/>
          </p:cNvSpPr>
          <p:nvPr>
            <p:ph type="title"/>
          </p:nvPr>
        </p:nvSpPr>
        <p:spPr>
          <a:xfrm>
            <a:off x="609480" y="236160"/>
            <a:ext cx="10010520" cy="1220040"/>
          </a:xfrm>
          <a:prstGeom prst="rect">
            <a:avLst/>
          </a:prstGeom>
          <a:noFill/>
          <a:ln w="0">
            <a:noFill/>
          </a:ln>
        </p:spPr>
        <p:txBody>
          <a:bodyPr lIns="0" rIns="0" tIns="0" bIns="0" anchor="ctr">
            <a:noAutofit/>
          </a:bodyPr>
          <a:p>
            <a:pPr algn="ctr">
              <a:buNone/>
            </a:pPr>
            <a:r>
              <a:rPr b="1" lang="en-PH" sz="4000" spc="-1" strike="noStrike">
                <a:latin typeface="Lato"/>
                <a:ea typeface="AppleSystemUIFont"/>
              </a:rPr>
              <a:t>Mga Paniniwala ng mga Asyano sa Iba’t Ibang Panahon</a:t>
            </a:r>
            <a:endParaRPr b="1" lang="en-PH" sz="4000" spc="-1" strike="noStrike">
              <a:latin typeface="Lato"/>
              <a:ea typeface="AppleSystemUIFont"/>
            </a:endParaRPr>
          </a:p>
        </p:txBody>
      </p:sp>
      <p:sp>
        <p:nvSpPr>
          <p:cNvPr id="392" name=""/>
          <p:cNvSpPr/>
          <p:nvPr/>
        </p:nvSpPr>
        <p:spPr>
          <a:xfrm>
            <a:off x="720000" y="1620000"/>
            <a:ext cx="5760000" cy="720000"/>
          </a:xfrm>
          <a:custGeom>
            <a:avLst/>
            <a:gdLst/>
            <a:ahLst/>
            <a:rect l="0" t="0"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e0c2cd"/>
          </a:solidFill>
          <a:ln w="76320">
            <a:solidFill>
              <a:srgbClr val="650953"/>
            </a:solidFill>
            <a:round/>
          </a:ln>
        </p:spPr>
        <p:style>
          <a:lnRef idx="0"/>
          <a:fillRef idx="0"/>
          <a:effectRef idx="0"/>
          <a:fontRef idx="minor"/>
        </p:style>
        <p:txBody>
          <a:bodyPr lIns="128160" rIns="128160" tIns="83160" bIns="83160" anchor="ctr">
            <a:noAutofit/>
          </a:bodyPr>
          <a:p>
            <a:pPr algn="ctr">
              <a:buNone/>
            </a:pPr>
            <a:r>
              <a:rPr b="1" lang="en-PH" sz="2000" spc="-1" strike="noStrike">
                <a:latin typeface="Lato"/>
                <a:ea typeface="AppleSystemUIFont"/>
              </a:rPr>
              <a:t>Paniniwala sa Panahong Mesolitiko (10,000 hanggang 4,500 BCE)</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PlaceHolder 8"/>
          <p:cNvSpPr/>
          <p:nvPr/>
        </p:nvSpPr>
        <p:spPr>
          <a:xfrm>
            <a:off x="609840" y="2520000"/>
            <a:ext cx="10951560" cy="3592800"/>
          </a:xfrm>
          <a:prstGeom prst="rect">
            <a:avLst/>
          </a:prstGeom>
          <a:noFill/>
          <a:ln w="76320">
            <a:noFill/>
          </a:ln>
        </p:spPr>
        <p:style>
          <a:lnRef idx="0"/>
          <a:fillRef idx="0"/>
          <a:effectRef idx="0"/>
          <a:fontRef idx="minor"/>
        </p:style>
      </p:sp>
      <p:sp>
        <p:nvSpPr>
          <p:cNvPr id="394" name="PlaceHolder 1"/>
          <p:cNvSpPr>
            <a:spLocks noGrp="1"/>
          </p:cNvSpPr>
          <p:nvPr>
            <p:ph/>
          </p:nvPr>
        </p:nvSpPr>
        <p:spPr>
          <a:xfrm>
            <a:off x="609480" y="2520000"/>
            <a:ext cx="10972440" cy="3592800"/>
          </a:xfrm>
          <a:prstGeom prst="rect">
            <a:avLst/>
          </a:prstGeom>
          <a:noFill/>
          <a:ln w="38160">
            <a:noFill/>
          </a:ln>
        </p:spPr>
        <p:txBody>
          <a:bodyPr lIns="19080" rIns="19080" tIns="19080" bIns="1908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1" lang="en-PH" sz="2000" spc="-1" strike="noStrike">
                <a:latin typeface="Lato"/>
                <a:ea typeface="AppleSystemUIFont"/>
              </a:rPr>
              <a:t>Napagtanto ng mga Asyano na hindi maaaring lubusang umasa sa kapaligiran, sa halip siya ay kinakailangang maging katuwang ng kapaligiran. Ito ang panahon kung saan naging sedentaryo ang mga tao at bumuo ng mga lungsod. Nagpatuloy pa rin ang paniniwala sa mga espiritu at sa kabilang-buhay. Sumasamba sila sa mga diyos at diyosa na pinagmumulang puwersa ng kalikasan.</a:t>
            </a:r>
            <a:endParaRPr b="0" lang="en-PH" sz="2000" spc="-1" strike="noStrike">
              <a:latin typeface="AppleSystemUIFont"/>
              <a:ea typeface="AppleSystemUIFont"/>
            </a:endParaRPr>
          </a:p>
        </p:txBody>
      </p:sp>
      <p:sp>
        <p:nvSpPr>
          <p:cNvPr id="395" name="PlaceHolder 2"/>
          <p:cNvSpPr>
            <a:spLocks noGrp="1"/>
          </p:cNvSpPr>
          <p:nvPr>
            <p:ph type="title"/>
          </p:nvPr>
        </p:nvSpPr>
        <p:spPr>
          <a:xfrm>
            <a:off x="609480" y="236160"/>
            <a:ext cx="10010520" cy="1220040"/>
          </a:xfrm>
          <a:prstGeom prst="rect">
            <a:avLst/>
          </a:prstGeom>
          <a:noFill/>
          <a:ln w="0">
            <a:noFill/>
          </a:ln>
        </p:spPr>
        <p:txBody>
          <a:bodyPr lIns="0" rIns="0" tIns="0" bIns="0" anchor="ctr">
            <a:noAutofit/>
          </a:bodyPr>
          <a:p>
            <a:pPr algn="ctr">
              <a:buNone/>
            </a:pPr>
            <a:r>
              <a:rPr b="1" lang="en-PH" sz="4000" spc="-1" strike="noStrike">
                <a:latin typeface="Lato"/>
                <a:ea typeface="AppleSystemUIFont"/>
              </a:rPr>
              <a:t>Mga Paniniwala ng mga Asyano sa Iba’t Ibang Panahon</a:t>
            </a:r>
            <a:endParaRPr b="1" lang="en-PH" sz="4000" spc="-1" strike="noStrike">
              <a:latin typeface="Lato"/>
              <a:ea typeface="AppleSystemUIFont"/>
            </a:endParaRPr>
          </a:p>
        </p:txBody>
      </p:sp>
      <p:sp>
        <p:nvSpPr>
          <p:cNvPr id="396" name=""/>
          <p:cNvSpPr/>
          <p:nvPr/>
        </p:nvSpPr>
        <p:spPr>
          <a:xfrm>
            <a:off x="720000" y="1620000"/>
            <a:ext cx="5760000" cy="720000"/>
          </a:xfrm>
          <a:custGeom>
            <a:avLst/>
            <a:gdLst/>
            <a:ahLst/>
            <a:rect l="0" t="0"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e0c2cd"/>
          </a:solidFill>
          <a:ln w="76320">
            <a:solidFill>
              <a:srgbClr val="650953"/>
            </a:solidFill>
            <a:round/>
          </a:ln>
        </p:spPr>
        <p:style>
          <a:lnRef idx="0"/>
          <a:fillRef idx="0"/>
          <a:effectRef idx="0"/>
          <a:fontRef idx="minor"/>
        </p:style>
        <p:txBody>
          <a:bodyPr lIns="128160" rIns="128160" tIns="83160" bIns="83160" anchor="ctr">
            <a:noAutofit/>
          </a:bodyPr>
          <a:p>
            <a:pPr algn="ctr">
              <a:buNone/>
            </a:pPr>
            <a:r>
              <a:rPr b="1" lang="en-PH" sz="2000" spc="-1" strike="noStrike">
                <a:latin typeface="Lato"/>
                <a:ea typeface="AppleSystemUIFont"/>
              </a:rPr>
              <a:t>Paniniwala sa Panahong Neolitiko (7,000 hanggang 3,000 BCE)</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PlaceHolder 12"/>
          <p:cNvSpPr/>
          <p:nvPr/>
        </p:nvSpPr>
        <p:spPr>
          <a:xfrm>
            <a:off x="609840" y="2520000"/>
            <a:ext cx="10951560" cy="3592800"/>
          </a:xfrm>
          <a:prstGeom prst="rect">
            <a:avLst/>
          </a:prstGeom>
          <a:noFill/>
          <a:ln w="76320">
            <a:noFill/>
          </a:ln>
        </p:spPr>
        <p:style>
          <a:lnRef idx="0"/>
          <a:fillRef idx="0"/>
          <a:effectRef idx="0"/>
          <a:fontRef idx="minor"/>
        </p:style>
      </p:sp>
      <p:sp>
        <p:nvSpPr>
          <p:cNvPr id="398" name="PlaceHolder 1"/>
          <p:cNvSpPr>
            <a:spLocks noGrp="1"/>
          </p:cNvSpPr>
          <p:nvPr>
            <p:ph/>
          </p:nvPr>
        </p:nvSpPr>
        <p:spPr>
          <a:xfrm>
            <a:off x="609480" y="2520000"/>
            <a:ext cx="10972440" cy="3592800"/>
          </a:xfrm>
          <a:prstGeom prst="rect">
            <a:avLst/>
          </a:prstGeom>
          <a:noFill/>
          <a:ln w="38160">
            <a:noFill/>
          </a:ln>
        </p:spPr>
        <p:txBody>
          <a:bodyPr lIns="19080" rIns="19080" tIns="19080" bIns="19080" anchor="t">
            <a:normAutofit/>
          </a:bodyPr>
          <a:p>
            <a:pPr algn="just">
              <a:spcBef>
                <a:spcPts val="1417"/>
              </a:spcBef>
              <a:buNone/>
            </a:pPr>
            <a:endParaRPr b="0" lang="en-PH" sz="2000" spc="-1" strike="noStrike">
              <a:latin typeface="Lato"/>
              <a:ea typeface="AppleSystemUIFont"/>
            </a:endParaRPr>
          </a:p>
          <a:p>
            <a:pPr algn="just">
              <a:spcBef>
                <a:spcPts val="1417"/>
              </a:spcBef>
              <a:buNone/>
            </a:pPr>
            <a:r>
              <a:rPr b="1" lang="en-PH" sz="2000" spc="-1" strike="noStrike">
                <a:latin typeface="Lato"/>
                <a:ea typeface="AppleSystemUIFont"/>
              </a:rPr>
              <a:t>Naniniwala ang mga Asyano sa panahong ito na mas kalugod-lugod sa mga diyos at diyosa ang pag-aalay ng mga bagay na gawa sa bronse o tanso. Nagkaroon rin sila ng diyos at diyosa ng digmaan dahil sa paglaganap ng banta mula sa mga kalabang lungsod na naghahangad sumakop sa kanila.</a:t>
            </a:r>
            <a:endParaRPr b="0" lang="en-PH" sz="2000" spc="-1" strike="noStrike">
              <a:latin typeface="Lato"/>
              <a:ea typeface="AppleSystemUIFont"/>
            </a:endParaRPr>
          </a:p>
        </p:txBody>
      </p:sp>
      <p:sp>
        <p:nvSpPr>
          <p:cNvPr id="399" name="PlaceHolder 2"/>
          <p:cNvSpPr>
            <a:spLocks noGrp="1"/>
          </p:cNvSpPr>
          <p:nvPr>
            <p:ph type="title"/>
          </p:nvPr>
        </p:nvSpPr>
        <p:spPr>
          <a:xfrm>
            <a:off x="609480" y="236160"/>
            <a:ext cx="10010520" cy="1220040"/>
          </a:xfrm>
          <a:prstGeom prst="rect">
            <a:avLst/>
          </a:prstGeom>
          <a:noFill/>
          <a:ln w="0">
            <a:noFill/>
          </a:ln>
        </p:spPr>
        <p:txBody>
          <a:bodyPr lIns="0" rIns="0" tIns="0" bIns="0" anchor="ctr">
            <a:noAutofit/>
          </a:bodyPr>
          <a:p>
            <a:pPr algn="ctr">
              <a:buNone/>
            </a:pPr>
            <a:r>
              <a:rPr b="1" lang="en-PH" sz="4000" spc="-1" strike="noStrike">
                <a:latin typeface="Lato"/>
                <a:ea typeface="AppleSystemUIFont"/>
              </a:rPr>
              <a:t>Mga Paniniwala ng mga Asyano sa Iba’t Ibang Panahon</a:t>
            </a:r>
            <a:endParaRPr b="1" lang="en-PH" sz="4000" spc="-1" strike="noStrike">
              <a:latin typeface="Lato"/>
              <a:ea typeface="AppleSystemUIFont"/>
            </a:endParaRPr>
          </a:p>
        </p:txBody>
      </p:sp>
      <p:sp>
        <p:nvSpPr>
          <p:cNvPr id="400" name=""/>
          <p:cNvSpPr/>
          <p:nvPr/>
        </p:nvSpPr>
        <p:spPr>
          <a:xfrm>
            <a:off x="720000" y="1620000"/>
            <a:ext cx="5760000" cy="720000"/>
          </a:xfrm>
          <a:custGeom>
            <a:avLst/>
            <a:gdLst/>
            <a:ahLst/>
            <a:rect l="0" t="0"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e0c2cd"/>
          </a:solidFill>
          <a:ln w="76320">
            <a:solidFill>
              <a:srgbClr val="650953"/>
            </a:solidFill>
            <a:round/>
          </a:ln>
        </p:spPr>
        <p:style>
          <a:lnRef idx="0"/>
          <a:fillRef idx="0"/>
          <a:effectRef idx="0"/>
          <a:fontRef idx="minor"/>
        </p:style>
        <p:txBody>
          <a:bodyPr lIns="128160" rIns="128160" tIns="83160" bIns="83160" anchor="ctr">
            <a:noAutofit/>
          </a:bodyPr>
          <a:p>
            <a:pPr algn="ctr">
              <a:buNone/>
            </a:pPr>
            <a:r>
              <a:rPr b="1" lang="en-PH" sz="2000" spc="-1" strike="noStrike">
                <a:latin typeface="Lato"/>
                <a:ea typeface="AppleSystemUIFont"/>
              </a:rPr>
              <a:t>Paniniwala sa Panahon ng Metal</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1" name="PlaceHolder 14"/>
          <p:cNvSpPr/>
          <p:nvPr/>
        </p:nvSpPr>
        <p:spPr>
          <a:xfrm>
            <a:off x="609840" y="2520000"/>
            <a:ext cx="10951560" cy="3592800"/>
          </a:xfrm>
          <a:prstGeom prst="rect">
            <a:avLst/>
          </a:prstGeom>
          <a:noFill/>
          <a:ln w="76320">
            <a:noFill/>
          </a:ln>
        </p:spPr>
        <p:style>
          <a:lnRef idx="0"/>
          <a:fillRef idx="0"/>
          <a:effectRef idx="0"/>
          <a:fontRef idx="minor"/>
        </p:style>
      </p:sp>
      <p:sp>
        <p:nvSpPr>
          <p:cNvPr id="402" name="PlaceHolder 1"/>
          <p:cNvSpPr>
            <a:spLocks noGrp="1"/>
          </p:cNvSpPr>
          <p:nvPr>
            <p:ph/>
          </p:nvPr>
        </p:nvSpPr>
        <p:spPr>
          <a:xfrm>
            <a:off x="609480" y="2520000"/>
            <a:ext cx="10972440" cy="3592800"/>
          </a:xfrm>
          <a:prstGeom prst="rect">
            <a:avLst/>
          </a:prstGeom>
          <a:noFill/>
          <a:ln w="38160">
            <a:noFill/>
          </a:ln>
        </p:spPr>
        <p:txBody>
          <a:bodyPr lIns="19080" rIns="19080" tIns="19080" bIns="1908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1" lang="en-PH" sz="2000" spc="-1" strike="noStrike">
                <a:latin typeface="Lato"/>
                <a:ea typeface="AppleSystemUIFont"/>
              </a:rPr>
              <a:t>Para sa mga Sumerian, ang mga kabundukan ang sentro ng kapangyarihang supernatural sa mundo. Dito nila ibinatay ang estruktura ng kanilang templo na ang tawag ay ziggurat na hugis pyramid. Maraming baitang ang ziggurat bago makarating sa tuktok. Sa tuktok matatagpuan ang dambana na alay sa Diyos kung saan nananampalataya ang mga mamamayan ng bawat lungsod.</a:t>
            </a:r>
            <a:endParaRPr b="0" lang="en-PH" sz="2000" spc="-1" strike="noStrike">
              <a:latin typeface="AppleSystemUIFont"/>
              <a:ea typeface="AppleSystemUIFont"/>
            </a:endParaRPr>
          </a:p>
        </p:txBody>
      </p:sp>
      <p:sp>
        <p:nvSpPr>
          <p:cNvPr id="403" name="PlaceHolder 2"/>
          <p:cNvSpPr>
            <a:spLocks noGrp="1"/>
          </p:cNvSpPr>
          <p:nvPr>
            <p:ph type="title"/>
          </p:nvPr>
        </p:nvSpPr>
        <p:spPr>
          <a:xfrm>
            <a:off x="609480" y="236160"/>
            <a:ext cx="10010520" cy="1220040"/>
          </a:xfrm>
          <a:prstGeom prst="rect">
            <a:avLst/>
          </a:prstGeom>
          <a:noFill/>
          <a:ln w="0">
            <a:noFill/>
          </a:ln>
        </p:spPr>
        <p:txBody>
          <a:bodyPr lIns="0" rIns="0" tIns="0" bIns="0" anchor="ctr">
            <a:noAutofit/>
          </a:bodyPr>
          <a:p>
            <a:pPr algn="ctr">
              <a:spcAft>
                <a:spcPts val="201"/>
              </a:spcAft>
              <a:buNone/>
            </a:pPr>
            <a:r>
              <a:rPr b="1" lang="en-PH" sz="4000" spc="-1" strike="noStrike">
                <a:latin typeface="Lato"/>
                <a:ea typeface="AppleSystemUIFont"/>
              </a:rPr>
              <a:t>Mga Paniniwala ng mga Sinaunang Kabihasnan</a:t>
            </a:r>
            <a:endParaRPr b="0" lang="en-PH" sz="4000" spc="-1" strike="noStrike">
              <a:latin typeface="AppleSystemUIFont"/>
              <a:ea typeface="AppleSystemUIFont"/>
            </a:endParaRPr>
          </a:p>
        </p:txBody>
      </p:sp>
      <p:sp>
        <p:nvSpPr>
          <p:cNvPr id="404" name=""/>
          <p:cNvSpPr/>
          <p:nvPr/>
        </p:nvSpPr>
        <p:spPr>
          <a:xfrm>
            <a:off x="720000" y="1620000"/>
            <a:ext cx="2700000" cy="720000"/>
          </a:xfrm>
          <a:custGeom>
            <a:avLst/>
            <a:gdLst/>
            <a:ahLst/>
            <a:rect l="0" t="0" r="r" b="b"/>
            <a:pathLst>
              <a:path w="7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7167" y="2001"/>
                </a:lnTo>
                <a:lnTo>
                  <a:pt x="7168" y="2001"/>
                </a:lnTo>
                <a:cubicBezTo>
                  <a:pt x="7226" y="2001"/>
                  <a:pt x="7284" y="1986"/>
                  <a:pt x="7334" y="1956"/>
                </a:cubicBezTo>
                <a:cubicBezTo>
                  <a:pt x="7385" y="1927"/>
                  <a:pt x="7427" y="1885"/>
                  <a:pt x="7456" y="1834"/>
                </a:cubicBezTo>
                <a:cubicBezTo>
                  <a:pt x="7486" y="1784"/>
                  <a:pt x="7501" y="1726"/>
                  <a:pt x="7501" y="1668"/>
                </a:cubicBezTo>
                <a:lnTo>
                  <a:pt x="7501" y="333"/>
                </a:lnTo>
                <a:lnTo>
                  <a:pt x="7501" y="334"/>
                </a:lnTo>
                <a:lnTo>
                  <a:pt x="7501" y="334"/>
                </a:lnTo>
                <a:cubicBezTo>
                  <a:pt x="7501" y="275"/>
                  <a:pt x="7486" y="217"/>
                  <a:pt x="7456" y="167"/>
                </a:cubicBezTo>
                <a:cubicBezTo>
                  <a:pt x="7427" y="116"/>
                  <a:pt x="7385" y="74"/>
                  <a:pt x="7334" y="45"/>
                </a:cubicBezTo>
                <a:cubicBezTo>
                  <a:pt x="7284" y="15"/>
                  <a:pt x="7226" y="0"/>
                  <a:pt x="7168" y="0"/>
                </a:cubicBezTo>
                <a:lnTo>
                  <a:pt x="333" y="0"/>
                </a:lnTo>
              </a:path>
            </a:pathLst>
          </a:custGeom>
          <a:solidFill>
            <a:srgbClr val="ffb66c"/>
          </a:solidFill>
          <a:ln w="76320">
            <a:solidFill>
              <a:srgbClr val="be480a"/>
            </a:solidFill>
            <a:round/>
          </a:ln>
        </p:spPr>
        <p:style>
          <a:lnRef idx="0"/>
          <a:fillRef idx="0"/>
          <a:effectRef idx="0"/>
          <a:fontRef idx="minor"/>
        </p:style>
        <p:txBody>
          <a:bodyPr lIns="128160" rIns="128160" tIns="83160" bIns="83160" anchor="ctr">
            <a:noAutofit/>
          </a:bodyPr>
          <a:p>
            <a:pPr algn="ctr">
              <a:buNone/>
            </a:pPr>
            <a:r>
              <a:rPr b="1" lang="en-PH" sz="2400" spc="-1" strike="noStrike">
                <a:latin typeface="Lato"/>
                <a:ea typeface="AppleSystemUIFont"/>
              </a:rPr>
              <a:t>Sumer</a:t>
            </a:r>
            <a:endParaRPr b="0" lang="en-PH" sz="24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5" name="PlaceHolder 16"/>
          <p:cNvSpPr/>
          <p:nvPr/>
        </p:nvSpPr>
        <p:spPr>
          <a:xfrm>
            <a:off x="609840" y="2520000"/>
            <a:ext cx="10951560" cy="3592800"/>
          </a:xfrm>
          <a:prstGeom prst="rect">
            <a:avLst/>
          </a:prstGeom>
          <a:noFill/>
          <a:ln w="76320">
            <a:noFill/>
          </a:ln>
        </p:spPr>
        <p:style>
          <a:lnRef idx="0"/>
          <a:fillRef idx="0"/>
          <a:effectRef idx="0"/>
          <a:fontRef idx="minor"/>
        </p:style>
      </p:sp>
      <p:sp>
        <p:nvSpPr>
          <p:cNvPr id="406" name="PlaceHolder 1"/>
          <p:cNvSpPr>
            <a:spLocks noGrp="1"/>
          </p:cNvSpPr>
          <p:nvPr>
            <p:ph/>
          </p:nvPr>
        </p:nvSpPr>
        <p:spPr>
          <a:xfrm>
            <a:off x="609480" y="2520000"/>
            <a:ext cx="10972440" cy="3592800"/>
          </a:xfrm>
          <a:prstGeom prst="rect">
            <a:avLst/>
          </a:prstGeom>
          <a:noFill/>
          <a:ln w="38160">
            <a:noFill/>
          </a:ln>
        </p:spPr>
        <p:txBody>
          <a:bodyPr lIns="19080" rIns="19080" tIns="19080" bIns="19080" anchor="t">
            <a:normAutofit/>
          </a:bodyPr>
          <a:p>
            <a:pPr algn="just">
              <a:spcBef>
                <a:spcPts val="1417"/>
              </a:spcBef>
              <a:buNone/>
            </a:pPr>
            <a:endParaRPr b="0" lang="en-PH" sz="2000" spc="-1" strike="noStrike">
              <a:latin typeface="Lato"/>
              <a:ea typeface="AppleSystemUIFont"/>
            </a:endParaRPr>
          </a:p>
          <a:p>
            <a:pPr algn="just">
              <a:spcBef>
                <a:spcPts val="1417"/>
              </a:spcBef>
              <a:buNone/>
            </a:pPr>
            <a:r>
              <a:rPr b="1" lang="en-PH" sz="2000" spc="-1" strike="noStrike">
                <a:latin typeface="Lato"/>
                <a:ea typeface="AppleSystemUIFont"/>
              </a:rPr>
              <a:t>Sinasamba ng mga mamamayan ng Indus ang maraming Diyos na sumisimbolo sa mga puwersa ng kalikasan. Datapwa’t walang katibayan ng templo, may natagpuan namang mga estatwa ng hayop at tao. Maaaring sinasamba nila ang mga diyos ng tubig, puno, at hayop. Halimbawa ng mga hayop na sinasamba nila ay ang toro. Isang babae ang kanilang pinakamataas na diyos na pinagmulan ng lahat ng bagay na tumutubo.</a:t>
            </a:r>
            <a:endParaRPr b="0" lang="en-PH" sz="2000" spc="-1" strike="noStrike">
              <a:latin typeface="Lato"/>
              <a:ea typeface="AppleSystemUIFont"/>
            </a:endParaRPr>
          </a:p>
        </p:txBody>
      </p:sp>
      <p:sp>
        <p:nvSpPr>
          <p:cNvPr id="407" name="PlaceHolder 2"/>
          <p:cNvSpPr>
            <a:spLocks noGrp="1"/>
          </p:cNvSpPr>
          <p:nvPr>
            <p:ph type="title"/>
          </p:nvPr>
        </p:nvSpPr>
        <p:spPr>
          <a:xfrm>
            <a:off x="609480" y="236160"/>
            <a:ext cx="10010520" cy="1220040"/>
          </a:xfrm>
          <a:prstGeom prst="rect">
            <a:avLst/>
          </a:prstGeom>
          <a:noFill/>
          <a:ln w="0">
            <a:noFill/>
          </a:ln>
        </p:spPr>
        <p:txBody>
          <a:bodyPr lIns="0" rIns="0" tIns="0" bIns="0" anchor="ctr">
            <a:noAutofit/>
          </a:bodyPr>
          <a:p>
            <a:pPr algn="ctr">
              <a:spcAft>
                <a:spcPts val="201"/>
              </a:spcAft>
              <a:buNone/>
            </a:pPr>
            <a:r>
              <a:rPr b="1" lang="en-PH" sz="4000" spc="-1" strike="noStrike">
                <a:latin typeface="Lato"/>
                <a:ea typeface="AppleSystemUIFont"/>
              </a:rPr>
              <a:t>Mga Paniniwala ng mga Sinaunang Kabihasnan</a:t>
            </a:r>
            <a:endParaRPr b="0" lang="en-PH" sz="4000" spc="-1" strike="noStrike">
              <a:latin typeface="AppleSystemUIFont"/>
              <a:ea typeface="AppleSystemUIFont"/>
            </a:endParaRPr>
          </a:p>
        </p:txBody>
      </p:sp>
      <p:sp>
        <p:nvSpPr>
          <p:cNvPr id="408" name=""/>
          <p:cNvSpPr/>
          <p:nvPr/>
        </p:nvSpPr>
        <p:spPr>
          <a:xfrm>
            <a:off x="720000" y="1620000"/>
            <a:ext cx="2700000" cy="720000"/>
          </a:xfrm>
          <a:custGeom>
            <a:avLst/>
            <a:gdLst/>
            <a:ahLst/>
            <a:rect l="0" t="0" r="r" b="b"/>
            <a:pathLst>
              <a:path w="7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7167" y="2001"/>
                </a:lnTo>
                <a:lnTo>
                  <a:pt x="7168" y="2001"/>
                </a:lnTo>
                <a:cubicBezTo>
                  <a:pt x="7226" y="2001"/>
                  <a:pt x="7284" y="1986"/>
                  <a:pt x="7334" y="1956"/>
                </a:cubicBezTo>
                <a:cubicBezTo>
                  <a:pt x="7385" y="1927"/>
                  <a:pt x="7427" y="1885"/>
                  <a:pt x="7456" y="1834"/>
                </a:cubicBezTo>
                <a:cubicBezTo>
                  <a:pt x="7486" y="1784"/>
                  <a:pt x="7501" y="1726"/>
                  <a:pt x="7501" y="1668"/>
                </a:cubicBezTo>
                <a:lnTo>
                  <a:pt x="7501" y="333"/>
                </a:lnTo>
                <a:lnTo>
                  <a:pt x="7501" y="334"/>
                </a:lnTo>
                <a:lnTo>
                  <a:pt x="7501" y="334"/>
                </a:lnTo>
                <a:cubicBezTo>
                  <a:pt x="7501" y="275"/>
                  <a:pt x="7486" y="217"/>
                  <a:pt x="7456" y="167"/>
                </a:cubicBezTo>
                <a:cubicBezTo>
                  <a:pt x="7427" y="116"/>
                  <a:pt x="7385" y="74"/>
                  <a:pt x="7334" y="45"/>
                </a:cubicBezTo>
                <a:cubicBezTo>
                  <a:pt x="7284" y="15"/>
                  <a:pt x="7226" y="0"/>
                  <a:pt x="7168" y="0"/>
                </a:cubicBezTo>
                <a:lnTo>
                  <a:pt x="333" y="0"/>
                </a:lnTo>
              </a:path>
            </a:pathLst>
          </a:custGeom>
          <a:solidFill>
            <a:srgbClr val="ffb66c"/>
          </a:solidFill>
          <a:ln w="76320">
            <a:solidFill>
              <a:srgbClr val="be480a"/>
            </a:solidFill>
            <a:round/>
          </a:ln>
        </p:spPr>
        <p:style>
          <a:lnRef idx="0"/>
          <a:fillRef idx="0"/>
          <a:effectRef idx="0"/>
          <a:fontRef idx="minor"/>
        </p:style>
        <p:txBody>
          <a:bodyPr lIns="128160" rIns="128160" tIns="83160" bIns="83160" anchor="ctr">
            <a:noAutofit/>
          </a:bodyPr>
          <a:p>
            <a:pPr algn="ctr">
              <a:buNone/>
            </a:pPr>
            <a:r>
              <a:rPr b="1" lang="en-PH" sz="2400" spc="-1" strike="noStrike">
                <a:latin typeface="Lato"/>
                <a:ea typeface="AppleSystemUIFont"/>
              </a:rPr>
              <a:t>Indus</a:t>
            </a:r>
            <a:endParaRPr b="0" lang="en-PH" sz="24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9" name="PlaceHolder 18"/>
          <p:cNvSpPr/>
          <p:nvPr/>
        </p:nvSpPr>
        <p:spPr>
          <a:xfrm>
            <a:off x="609840" y="2520000"/>
            <a:ext cx="10951560" cy="3592800"/>
          </a:xfrm>
          <a:prstGeom prst="rect">
            <a:avLst/>
          </a:prstGeom>
          <a:noFill/>
          <a:ln w="76320">
            <a:noFill/>
          </a:ln>
        </p:spPr>
        <p:style>
          <a:lnRef idx="0"/>
          <a:fillRef idx="0"/>
          <a:effectRef idx="0"/>
          <a:fontRef idx="minor"/>
        </p:style>
      </p:sp>
      <p:sp>
        <p:nvSpPr>
          <p:cNvPr id="410" name="PlaceHolder 1"/>
          <p:cNvSpPr>
            <a:spLocks noGrp="1"/>
          </p:cNvSpPr>
          <p:nvPr>
            <p:ph/>
          </p:nvPr>
        </p:nvSpPr>
        <p:spPr>
          <a:xfrm>
            <a:off x="609480" y="2520000"/>
            <a:ext cx="10972440" cy="3592800"/>
          </a:xfrm>
          <a:prstGeom prst="rect">
            <a:avLst/>
          </a:prstGeom>
          <a:noFill/>
          <a:ln w="38160">
            <a:noFill/>
          </a:ln>
        </p:spPr>
        <p:txBody>
          <a:bodyPr lIns="19080" rIns="19080" tIns="19080" bIns="1908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1" lang="en-PH" sz="2000" spc="-1" strike="noStrike">
                <a:latin typeface="Lato"/>
                <a:ea typeface="AppleSystemUIFont"/>
              </a:rPr>
              <a:t>Shangdi ang tawag nila sa diyos na lumikha ng mundo at hari ng langit. Naniniwala sila na maaaring makausap ang mga diyos ng kalikasan. Naniniwala rin sila na ang mga namatay nilang ninuno ang tagapamagitan sa mga nabubuhay at kay Shangdi.</a:t>
            </a:r>
            <a:endParaRPr b="0" lang="en-PH" sz="2000" spc="-1" strike="noStrike">
              <a:latin typeface="AppleSystemUIFont"/>
              <a:ea typeface="AppleSystemUIFont"/>
            </a:endParaRPr>
          </a:p>
        </p:txBody>
      </p:sp>
      <p:sp>
        <p:nvSpPr>
          <p:cNvPr id="411" name="PlaceHolder 2"/>
          <p:cNvSpPr>
            <a:spLocks noGrp="1"/>
          </p:cNvSpPr>
          <p:nvPr>
            <p:ph type="title"/>
          </p:nvPr>
        </p:nvSpPr>
        <p:spPr>
          <a:xfrm>
            <a:off x="609480" y="236160"/>
            <a:ext cx="10010520" cy="1220040"/>
          </a:xfrm>
          <a:prstGeom prst="rect">
            <a:avLst/>
          </a:prstGeom>
          <a:noFill/>
          <a:ln w="0">
            <a:noFill/>
          </a:ln>
        </p:spPr>
        <p:txBody>
          <a:bodyPr lIns="0" rIns="0" tIns="0" bIns="0" anchor="ctr">
            <a:noAutofit/>
          </a:bodyPr>
          <a:p>
            <a:pPr algn="ctr">
              <a:spcAft>
                <a:spcPts val="201"/>
              </a:spcAft>
              <a:buNone/>
            </a:pPr>
            <a:r>
              <a:rPr b="1" lang="en-PH" sz="4000" spc="-1" strike="noStrike">
                <a:latin typeface="Lato"/>
                <a:ea typeface="AppleSystemUIFont"/>
              </a:rPr>
              <a:t>Mga Paniniwala ng mga Sinaunang Kabihasnan</a:t>
            </a:r>
            <a:endParaRPr b="0" lang="en-PH" sz="4000" spc="-1" strike="noStrike">
              <a:latin typeface="AppleSystemUIFont"/>
              <a:ea typeface="AppleSystemUIFont"/>
            </a:endParaRPr>
          </a:p>
        </p:txBody>
      </p:sp>
      <p:sp>
        <p:nvSpPr>
          <p:cNvPr id="412" name=""/>
          <p:cNvSpPr/>
          <p:nvPr/>
        </p:nvSpPr>
        <p:spPr>
          <a:xfrm>
            <a:off x="720000" y="1620000"/>
            <a:ext cx="2700000" cy="720000"/>
          </a:xfrm>
          <a:custGeom>
            <a:avLst/>
            <a:gdLst/>
            <a:ahLst/>
            <a:rect l="0" t="0" r="r" b="b"/>
            <a:pathLst>
              <a:path w="7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7167" y="2001"/>
                </a:lnTo>
                <a:lnTo>
                  <a:pt x="7168" y="2001"/>
                </a:lnTo>
                <a:cubicBezTo>
                  <a:pt x="7226" y="2001"/>
                  <a:pt x="7284" y="1986"/>
                  <a:pt x="7334" y="1956"/>
                </a:cubicBezTo>
                <a:cubicBezTo>
                  <a:pt x="7385" y="1927"/>
                  <a:pt x="7427" y="1885"/>
                  <a:pt x="7456" y="1834"/>
                </a:cubicBezTo>
                <a:cubicBezTo>
                  <a:pt x="7486" y="1784"/>
                  <a:pt x="7501" y="1726"/>
                  <a:pt x="7501" y="1668"/>
                </a:cubicBezTo>
                <a:lnTo>
                  <a:pt x="7501" y="333"/>
                </a:lnTo>
                <a:lnTo>
                  <a:pt x="7501" y="334"/>
                </a:lnTo>
                <a:lnTo>
                  <a:pt x="7501" y="334"/>
                </a:lnTo>
                <a:cubicBezTo>
                  <a:pt x="7501" y="275"/>
                  <a:pt x="7486" y="217"/>
                  <a:pt x="7456" y="167"/>
                </a:cubicBezTo>
                <a:cubicBezTo>
                  <a:pt x="7427" y="116"/>
                  <a:pt x="7385" y="74"/>
                  <a:pt x="7334" y="45"/>
                </a:cubicBezTo>
                <a:cubicBezTo>
                  <a:pt x="7284" y="15"/>
                  <a:pt x="7226" y="0"/>
                  <a:pt x="7168" y="0"/>
                </a:cubicBezTo>
                <a:lnTo>
                  <a:pt x="333" y="0"/>
                </a:lnTo>
              </a:path>
            </a:pathLst>
          </a:custGeom>
          <a:solidFill>
            <a:srgbClr val="ffb66c"/>
          </a:solidFill>
          <a:ln w="76320">
            <a:solidFill>
              <a:srgbClr val="be480a"/>
            </a:solidFill>
            <a:round/>
          </a:ln>
        </p:spPr>
        <p:style>
          <a:lnRef idx="0"/>
          <a:fillRef idx="0"/>
          <a:effectRef idx="0"/>
          <a:fontRef idx="minor"/>
        </p:style>
        <p:txBody>
          <a:bodyPr lIns="128160" rIns="128160" tIns="83160" bIns="83160" anchor="ctr">
            <a:noAutofit/>
          </a:bodyPr>
          <a:p>
            <a:pPr algn="ctr">
              <a:buNone/>
            </a:pPr>
            <a:r>
              <a:rPr b="1" lang="en-PH" sz="2400" spc="-1" strike="noStrike">
                <a:latin typeface="Lato"/>
                <a:ea typeface="AppleSystemUIFont"/>
              </a:rPr>
              <a:t>Shang/China</a:t>
            </a:r>
            <a:endParaRPr b="0" lang="en-PH" sz="2400" spc="-1" strike="noStrike">
              <a:latin typeface="Lato"/>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7132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2023-05-04T10:59:38Z</dcterms:modified>
  <cp:revision>3296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