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920" cy="68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800" cy="2791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240" cy="3855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240" cy="376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920" cy="6278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360" cy="963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440" cy="10274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240" cy="33775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8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Solving Problems Involving Partitive Proportion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649080" y="2340000"/>
            <a:ext cx="9970560" cy="899640"/>
          </a:xfrm>
          <a:prstGeom prst="rect">
            <a:avLst/>
          </a:prstGeom>
          <a:solidFill>
            <a:srgbClr val="d4ea6b"/>
          </a:solidFill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720000" y="1053360"/>
            <a:ext cx="1079964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Partitive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In a partitive proportion, the whole is divided into parts according to the given ratios.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The sum is partitioned to different parts.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Problem 1: </a:t>
            </a:r>
            <a:r>
              <a:rPr b="0" lang="en-PH" sz="1800" spc="-1" strike="noStrike">
                <a:latin typeface="Lato"/>
              </a:rPr>
              <a:t>How much will each winner receive from the pot amounting to ₱45,000 if the cash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                    prize should be divided in the ratio of 1 : 3 : 5?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Solution: </a:t>
            </a:r>
            <a:r>
              <a:rPr b="0" lang="en-PH" sz="1800" spc="-1" strike="noStrike">
                <a:latin typeface="Lato"/>
              </a:rPr>
              <a:t>1 : 3 : 5              1 + 3 + 5 = 9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So, the winners will get the amount of ₱5,000, ₱15,000, and ₱25,000.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2520000" y="3600000"/>
            <a:ext cx="719640" cy="179640"/>
          </a:xfrm>
          <a:custGeom>
            <a:avLst/>
            <a:gdLst/>
            <a:ahLst/>
            <a:rect l="l" t="t" r="r" b="b"/>
            <a:pathLst>
              <a:path w="2002" h="502">
                <a:moveTo>
                  <a:pt x="0" y="125"/>
                </a:moveTo>
                <a:lnTo>
                  <a:pt x="1500" y="125"/>
                </a:lnTo>
                <a:lnTo>
                  <a:pt x="1500" y="0"/>
                </a:lnTo>
                <a:lnTo>
                  <a:pt x="2001" y="250"/>
                </a:lnTo>
                <a:lnTo>
                  <a:pt x="1500" y="501"/>
                </a:lnTo>
                <a:lnTo>
                  <a:pt x="1500" y="375"/>
                </a:lnTo>
                <a:lnTo>
                  <a:pt x="0" y="375"/>
                </a:lnTo>
                <a:lnTo>
                  <a:pt x="0" y="125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1800000" y="3960000"/>
            <a:ext cx="4349880" cy="162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649080" y="1620000"/>
            <a:ext cx="9970560" cy="720000"/>
          </a:xfrm>
          <a:prstGeom prst="rect">
            <a:avLst/>
          </a:prstGeom>
          <a:solidFill>
            <a:srgbClr val="d4ea6b"/>
          </a:solidFill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720000" y="1053360"/>
            <a:ext cx="1007856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Partitive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Problem 2: </a:t>
            </a:r>
            <a:r>
              <a:rPr b="0" lang="en-PH" sz="1800" spc="-1" strike="noStrike">
                <a:latin typeface="Lato"/>
              </a:rPr>
              <a:t>The angles of a triangle are in the ratio 3 : 2 : 1. What are the measurements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</a:t>
            </a:r>
            <a:r>
              <a:rPr b="0" lang="en-PH" sz="1800" spc="-1" strike="noStrike">
                <a:latin typeface="Lato"/>
              </a:rPr>
              <a:t>of the angles?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Solution:</a:t>
            </a:r>
            <a:r>
              <a:rPr b="0" lang="en-PH" sz="1800" spc="-1" strike="noStrike">
                <a:latin typeface="Lato"/>
              </a:rPr>
              <a:t> 3 : 2 : 1             3 + 2 + 1 = 6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sum of the angles of a triangle is 180°.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triangle has the angle measurements of 90°, 60°, and 30°.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2520360" y="2880000"/>
            <a:ext cx="719640" cy="179640"/>
          </a:xfrm>
          <a:custGeom>
            <a:avLst/>
            <a:gdLst/>
            <a:ahLst/>
            <a:rect l="l" t="t" r="r" b="b"/>
            <a:pathLst>
              <a:path w="2002" h="502">
                <a:moveTo>
                  <a:pt x="0" y="125"/>
                </a:moveTo>
                <a:lnTo>
                  <a:pt x="1500" y="125"/>
                </a:lnTo>
                <a:lnTo>
                  <a:pt x="1500" y="0"/>
                </a:lnTo>
                <a:lnTo>
                  <a:pt x="2001" y="250"/>
                </a:lnTo>
                <a:lnTo>
                  <a:pt x="1500" y="501"/>
                </a:lnTo>
                <a:lnTo>
                  <a:pt x="1500" y="375"/>
                </a:lnTo>
                <a:lnTo>
                  <a:pt x="0" y="375"/>
                </a:lnTo>
                <a:lnTo>
                  <a:pt x="0" y="125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3003480" y="3420000"/>
            <a:ext cx="3456720" cy="184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721080" y="1055520"/>
            <a:ext cx="1025856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Partitive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Answer the following problems in your notebook.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Rica, Rose, and Ronalyn shared 486 marbles in the ratio 2 : 3 : 4. How many did each person receive?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ff6d"/>
                </a:highlight>
                <a:latin typeface="Lato"/>
              </a:rPr>
              <a:t>Answer:</a:t>
            </a:r>
            <a:r>
              <a:rPr b="0" lang="en-PH" sz="1800" spc="-1" strike="noStrike">
                <a:highlight>
                  <a:srgbClr val="ffff6d"/>
                </a:highlight>
                <a:latin typeface="Lato"/>
              </a:rPr>
              <a:t> Rica – 108, Rose – 162, Ronalyn - 216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Four businessmen will share a profit of ₱500,000 in the ratio of 2 : 2 : 3 : 3. How much will be the largest amount received?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ff6d"/>
                </a:highlight>
                <a:latin typeface="Lato"/>
                <a:ea typeface="PingFang SC"/>
              </a:rPr>
              <a:t>Answer: ₱150,000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68760" y="18000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2023-03-27T13:58:41Z</dcterms:modified>
  <cp:revision>54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