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0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683EE8F-A57B-47AC-A70C-809E7EDEC95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B064C97-3E2E-4AD0-814B-7C686F90DE1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A298183-E6EB-4D46-8769-863C88DAD2F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B048BF2-4444-4CAD-8967-EE2C15A2948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4F90162-CB6C-4A28-AAC5-C835C776236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2542908-3F4B-4E09-ADD4-27F8EDE661E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A374347-A126-4FA8-9192-827CC9E71FF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0DBA8F9-5EBA-4276-B078-EF15FAB677E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155E600-6FC6-432A-BF2E-5C250AC4F30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227EB1F-3C1E-490E-98F6-459694AB5A3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11E5E45-E386-4FD7-95B3-D0543EEF5D7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05B976E-D8B7-4A46-AA75-C215CC724AA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7DBF5FF-6009-4C93-AC77-1C17D4BCB08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0C33042-3DC7-4E70-A77D-EA7529A6277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1BA0462-5E29-48A6-80C6-A8E820BD7AE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C6221E1-54EC-4961-A3FA-EBE4638AFEE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AA56403-632C-4AEE-9136-101D0057447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82C5683-3231-418B-855D-61EBE5EB0A1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5CD819F-7EFF-4858-A887-427F4EAA96C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2072934-150D-45DF-9D23-73BD41FCF59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99DACCC-FF36-4445-A630-B3695860DF8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2F357CE-A137-48F6-9DB0-D8F50F0C70D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56F9AF9-D08B-4F91-95A0-A22B4F1D4C8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51728F0-CCA4-4A63-B47F-6834CEBD0FD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6406AE6-66B4-4A28-BDCE-0CEBE3EE4BA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3782AD8-83AF-4FB8-AF9A-ECE64F68F00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0C3E02D-E661-4B36-B00D-5F2E4BD3692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6B0B8C6-1391-487F-8B00-96D5DAC41BC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C074DF5-408A-4ADA-9D8F-2E8402FAF67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14C4464-AB27-49D1-A165-81B1342EE40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40368C7-517E-47E2-AD6D-DFDBC666D44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9282B6D-D242-415E-BC92-070CB428570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55F0D99-43F9-43C6-AF8E-8E322C1A222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4CB36F8-FDEF-4889-B4C2-6C61C391E0A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FCCBF85-D973-4432-8C86-5323F0AAA7F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8CD8B04-65BD-4510-841A-16347C25C18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3120" cy="684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0000" cy="27900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5440" cy="38534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95440" cy="3751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058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42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6ED723E-45B7-4306-966F-B2F6B26B8B74}" type="slidenum">
              <a:rPr b="0" lang="en-US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42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3120" cy="62604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61560" cy="9615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5640" cy="102564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82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1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058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42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9961253-9BD3-490E-AC6A-B9233EBCCE87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42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7440" cy="337572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058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342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2DDE55A-72C6-4346-9A80-F6046E542592}" type="slidenum">
              <a:rPr b="0" lang="en-US" sz="18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342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4540680" y="2772000"/>
            <a:ext cx="6831360" cy="21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Klima ng Pilipinas Kaugnay ng Heograpiya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7"/>
          <p:cNvSpPr/>
          <p:nvPr/>
        </p:nvSpPr>
        <p:spPr>
          <a:xfrm>
            <a:off x="-113040" y="516240"/>
            <a:ext cx="497232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"/>
          <p:cNvSpPr/>
          <p:nvPr/>
        </p:nvSpPr>
        <p:spPr>
          <a:xfrm>
            <a:off x="426960" y="527760"/>
            <a:ext cx="1025136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Klima at Panahon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080000" y="2520000"/>
            <a:ext cx="10138320" cy="13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7" name=""/>
          <p:cNvSpPr/>
          <p:nvPr/>
        </p:nvSpPr>
        <p:spPr>
          <a:xfrm>
            <a:off x="540000" y="1379880"/>
            <a:ext cx="10798560" cy="250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Klima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kondisyon ng atmospera sa isang lugar sa loob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mahabang panahon.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Pilipinas ay nakararanas ng klimang tropikal dahil ito ay matatagpuan sa pagitan ng Tropiko ng Kanser at ekwador kaya nakararanas ng mainit na klima.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maritimo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mga lugar na malapit sa dagat tulad ng mga isla ng Pilipinas.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Panahon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kondisyon ng atmospera sa isang lugar.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Pilipinas ay nakararanas ng dalawang klase ng panahon lamang, ito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tagtuyot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tag-ulan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tagtuyot na panahon o tag-araw ay nararanasan sa mga buwan ng Disyembre hanggang Mayo.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tag-ulan naman ay nararanasan mula sa buwan ng Hunyo hanggang Nobyembre.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7"/>
          <p:cNvSpPr/>
          <p:nvPr/>
        </p:nvSpPr>
        <p:spPr>
          <a:xfrm>
            <a:off x="-113040" y="516240"/>
            <a:ext cx="566352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9" name=""/>
          <p:cNvSpPr/>
          <p:nvPr/>
        </p:nvSpPr>
        <p:spPr>
          <a:xfrm>
            <a:off x="426960" y="527760"/>
            <a:ext cx="1025136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Malamig ba o Mainit?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080000" y="2520000"/>
            <a:ext cx="10138320" cy="13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6480360" y="1503000"/>
            <a:ext cx="5218560" cy="324792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597600" y="1731600"/>
            <a:ext cx="5520960" cy="31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bansang matatagpuan sa pagitan ng ekwador at 23.5º pahilaga o patimog ay nasa Tropiko ng Kanser at Tropiko ng Kaprikorn ay sakop ng mababang latitud.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Direktang nasisikatan ng araw ang mga lugar na tinatawag ding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tropical zone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Pilipinas ay bansang tropikal na may tagtuyot at tag-ulan na panahon.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8"/>
          <p:cNvSpPr/>
          <p:nvPr/>
        </p:nvSpPr>
        <p:spPr>
          <a:xfrm>
            <a:off x="-113040" y="516240"/>
            <a:ext cx="566352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"/>
          <p:cNvSpPr/>
          <p:nvPr/>
        </p:nvSpPr>
        <p:spPr>
          <a:xfrm>
            <a:off x="426960" y="527760"/>
            <a:ext cx="1025136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Malamig ba o Mainit?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1080000" y="2520000"/>
            <a:ext cx="10138320" cy="13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6480360" y="1503000"/>
            <a:ext cx="5218560" cy="3247920"/>
          </a:xfrm>
          <a:prstGeom prst="rect">
            <a:avLst/>
          </a:prstGeom>
          <a:ln w="0">
            <a:noFill/>
          </a:ln>
        </p:spPr>
      </p:pic>
      <p:sp>
        <p:nvSpPr>
          <p:cNvPr id="147" name=""/>
          <p:cNvSpPr/>
          <p:nvPr/>
        </p:nvSpPr>
        <p:spPr>
          <a:xfrm>
            <a:off x="597600" y="1767600"/>
            <a:ext cx="5520960" cy="262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bansang nasa pagitan ng 23.5º at 66.5º latitud pahilaga at patimog ay pahilis na nasisikatan ng araw.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apat na uri ng panahon dito (tag-araw, taglagas, taglamig, at tagsibol).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Temperate zone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sa sonang ito.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"/>
          <p:cNvSpPr/>
          <p:nvPr/>
        </p:nvSpPr>
        <p:spPr>
          <a:xfrm>
            <a:off x="-113040" y="516240"/>
            <a:ext cx="566352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9" name=""/>
          <p:cNvSpPr/>
          <p:nvPr/>
        </p:nvSpPr>
        <p:spPr>
          <a:xfrm>
            <a:off x="426960" y="527760"/>
            <a:ext cx="1025136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Malamig ba o Mainit?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1080000" y="2520000"/>
            <a:ext cx="10138320" cy="13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51" name="" descr=""/>
          <p:cNvPicPr/>
          <p:nvPr/>
        </p:nvPicPr>
        <p:blipFill>
          <a:blip r:embed="rId1"/>
          <a:stretch/>
        </p:blipFill>
        <p:spPr>
          <a:xfrm>
            <a:off x="6480360" y="1503000"/>
            <a:ext cx="5218560" cy="3247920"/>
          </a:xfrm>
          <a:prstGeom prst="rect">
            <a:avLst/>
          </a:prstGeom>
          <a:ln w="0">
            <a:noFill/>
          </a:ln>
        </p:spPr>
      </p:pic>
      <p:sp>
        <p:nvSpPr>
          <p:cNvPr id="152" name=""/>
          <p:cNvSpPr/>
          <p:nvPr/>
        </p:nvSpPr>
        <p:spPr>
          <a:xfrm>
            <a:off x="597600" y="1767600"/>
            <a:ext cx="5520960" cy="345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Nasa mataas na latitud naman matatagpuan ang mga lugar na halos hindi nasisikatan ng araw. Ang mga lugar na ito ay nasa pagitan ng 66.5º–90º.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Ganito rin ang nararanasan ng mga lugar na nasa katulad ng sonang ito sa dakong timog.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Frigid zone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sa sonang ito.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naninirahan sa mga polong hilaga at polong timog ay nasa frigid zone. Malamig sa buong taon dito.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2"/>
          <p:cNvSpPr/>
          <p:nvPr/>
        </p:nvSpPr>
        <p:spPr>
          <a:xfrm>
            <a:off x="-113040" y="516240"/>
            <a:ext cx="328464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4" name=""/>
          <p:cNvSpPr/>
          <p:nvPr/>
        </p:nvSpPr>
        <p:spPr>
          <a:xfrm>
            <a:off x="426960" y="527760"/>
            <a:ext cx="2583720" cy="69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Klima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1080000" y="2520000"/>
            <a:ext cx="10138320" cy="13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6" name=""/>
          <p:cNvSpPr/>
          <p:nvPr/>
        </p:nvSpPr>
        <p:spPr>
          <a:xfrm>
            <a:off x="540000" y="1496160"/>
            <a:ext cx="10798560" cy="192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klima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ang pangkalahatang uri ng panahon sa isang lugar sa loob ng mahabang panahon. Bukod sa lokasyon, may iba pang nakaaapekto sa klima ng isang lugar: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Hangin at tubig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Ang hanging umiihip sa Pilipinas ay maaaring hanging habagat, hanging amihan, o hanging hilaga. Ang manaka-nakang ihip na ito ay tinatawag na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monsoon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1080000" y="2985120"/>
            <a:ext cx="10258560" cy="259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Hanging habagat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(southwest monsoon)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nagmumula sa timog-kanluran ay nakaaapekto sa bansa mula Mayo hanggang Oktubre. Malakas ang ulang dala nito.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Hanging amihan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(northeast monsoon)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nagmula sa hilagang silangan ang nagpapalamig sa bansa mula Nobyembre hanggang Pebrero. Nakararating din sa bansa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hanging hilaga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(north wind)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kasabay ng hanging amihan.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540000" y="4913280"/>
            <a:ext cx="1115856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Topograpiya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Ang mga lugar na bulubundukin ay may malamig na klima kaysa mga lugar sa kapatagan.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Dami ng ulan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Ang mga lugar sa Pilipinas ay tumatanggap ng magkakaibang dami ng ulan.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angle 3"/>
          <p:cNvSpPr/>
          <p:nvPr/>
        </p:nvSpPr>
        <p:spPr>
          <a:xfrm>
            <a:off x="-113040" y="516240"/>
            <a:ext cx="3284640" cy="70704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0" name=""/>
          <p:cNvSpPr/>
          <p:nvPr/>
        </p:nvSpPr>
        <p:spPr>
          <a:xfrm>
            <a:off x="426960" y="527760"/>
            <a:ext cx="2583720" cy="69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Klima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1080000" y="2520000"/>
            <a:ext cx="10138320" cy="13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2" name=""/>
          <p:cNvSpPr/>
          <p:nvPr/>
        </p:nvSpPr>
        <p:spPr>
          <a:xfrm>
            <a:off x="540000" y="1440000"/>
            <a:ext cx="6838560" cy="50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Pilipinas ay daanan ng mga bagyong nanggagaling sa Pacific Ocean.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Regular na ibinabalita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Philippine Atmospheric, Geophysical and Astronomical Services Administration (PAGASA)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lagay ng panahon. Nagmumula ang pagtayang ito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radar stations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nakatalaga sa mga estratehikong lugar sa bansa.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radar station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lugar kung saan nakalagay ang mga makabagong aparato sa pagkuha ng mga impormasyon tungkol sa panahon.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7513200" y="360720"/>
            <a:ext cx="3286080" cy="5038560"/>
          </a:xfrm>
          <a:prstGeom prst="rect">
            <a:avLst/>
          </a:prstGeom>
          <a:ln w="0">
            <a:noFill/>
          </a:ln>
        </p:spPr>
      </p:pic>
      <p:sp>
        <p:nvSpPr>
          <p:cNvPr id="164" name=""/>
          <p:cNvSpPr/>
          <p:nvPr/>
        </p:nvSpPr>
        <p:spPr>
          <a:xfrm>
            <a:off x="7200000" y="5580000"/>
            <a:ext cx="4318560" cy="538560"/>
          </a:xfrm>
          <a:prstGeom prst="rect">
            <a:avLst/>
          </a:prstGeom>
          <a:solidFill>
            <a:srgbClr val="ffffff"/>
          </a:solidFill>
          <a:ln w="0">
            <a:solidFill>
              <a:srgbClr val="fff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i="1" lang="en-PH" sz="1400" spc="-1" strike="noStrike">
                <a:solidFill>
                  <a:srgbClr val="000000"/>
                </a:solidFill>
                <a:latin typeface="Lato"/>
                <a:ea typeface="DejaVu Sans"/>
              </a:rPr>
              <a:t>Ipinakikita rito ang distribusyon ng pag-ulan sa bawat lugar.</a:t>
            </a:r>
            <a:endParaRPr b="0" lang="en-PH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tangle 15"/>
          <p:cNvSpPr/>
          <p:nvPr/>
        </p:nvSpPr>
        <p:spPr>
          <a:xfrm>
            <a:off x="-113040" y="572400"/>
            <a:ext cx="3889800" cy="65232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6" name=""/>
          <p:cNvSpPr/>
          <p:nvPr/>
        </p:nvSpPr>
        <p:spPr>
          <a:xfrm>
            <a:off x="426960" y="527760"/>
            <a:ext cx="1025136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7" name=""/>
          <p:cNvSpPr/>
          <p:nvPr/>
        </p:nvSpPr>
        <p:spPr>
          <a:xfrm>
            <a:off x="540000" y="231480"/>
            <a:ext cx="10138320" cy="120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720000" y="1060560"/>
            <a:ext cx="9958320" cy="69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720000" y="1496160"/>
            <a:ext cx="1097640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0" name=""/>
          <p:cNvSpPr/>
          <p:nvPr/>
        </p:nvSpPr>
        <p:spPr>
          <a:xfrm>
            <a:off x="674280" y="1577880"/>
            <a:ext cx="10122840" cy="223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I.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Tukuyin kung anong uri panahon ang nasa larawan.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1.                                                       3.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4.   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1" name="" descr=""/>
          <p:cNvPicPr/>
          <p:nvPr/>
        </p:nvPicPr>
        <p:blipFill>
          <a:blip r:embed="rId1"/>
          <a:stretch/>
        </p:blipFill>
        <p:spPr>
          <a:xfrm>
            <a:off x="1260000" y="1967400"/>
            <a:ext cx="2315880" cy="1482480"/>
          </a:xfrm>
          <a:prstGeom prst="rect">
            <a:avLst/>
          </a:prstGeom>
          <a:ln w="0">
            <a:noFill/>
          </a:ln>
        </p:spPr>
      </p:pic>
      <p:pic>
        <p:nvPicPr>
          <p:cNvPr id="172" name="" descr=""/>
          <p:cNvPicPr/>
          <p:nvPr/>
        </p:nvPicPr>
        <p:blipFill>
          <a:blip r:embed="rId2"/>
          <a:stretch/>
        </p:blipFill>
        <p:spPr>
          <a:xfrm>
            <a:off x="1440000" y="3812760"/>
            <a:ext cx="2338560" cy="1801800"/>
          </a:xfrm>
          <a:prstGeom prst="rect">
            <a:avLst/>
          </a:prstGeom>
          <a:ln w="0">
            <a:noFill/>
          </a:ln>
        </p:spPr>
      </p:pic>
      <p:pic>
        <p:nvPicPr>
          <p:cNvPr id="173" name="" descr=""/>
          <p:cNvPicPr/>
          <p:nvPr/>
        </p:nvPicPr>
        <p:blipFill>
          <a:blip r:embed="rId3"/>
          <a:stretch/>
        </p:blipFill>
        <p:spPr>
          <a:xfrm>
            <a:off x="4860000" y="1908000"/>
            <a:ext cx="2698560" cy="1541880"/>
          </a:xfrm>
          <a:prstGeom prst="rect">
            <a:avLst/>
          </a:prstGeom>
          <a:ln w="0">
            <a:noFill/>
          </a:ln>
        </p:spPr>
      </p:pic>
      <p:pic>
        <p:nvPicPr>
          <p:cNvPr id="174" name="" descr=""/>
          <p:cNvPicPr/>
          <p:nvPr/>
        </p:nvPicPr>
        <p:blipFill>
          <a:blip r:embed="rId4"/>
          <a:stretch/>
        </p:blipFill>
        <p:spPr>
          <a:xfrm>
            <a:off x="4896000" y="4140000"/>
            <a:ext cx="2518560" cy="1154520"/>
          </a:xfrm>
          <a:prstGeom prst="rect">
            <a:avLst/>
          </a:prstGeom>
          <a:ln w="0">
            <a:noFill/>
          </a:ln>
        </p:spPr>
      </p:pic>
      <p:pic>
        <p:nvPicPr>
          <p:cNvPr id="175" name="" descr=""/>
          <p:cNvPicPr/>
          <p:nvPr/>
        </p:nvPicPr>
        <p:blipFill>
          <a:blip r:embed="rId5"/>
          <a:stretch/>
        </p:blipFill>
        <p:spPr>
          <a:xfrm>
            <a:off x="9269640" y="2340000"/>
            <a:ext cx="2248920" cy="1092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ectangle 6"/>
          <p:cNvSpPr/>
          <p:nvPr/>
        </p:nvSpPr>
        <p:spPr>
          <a:xfrm>
            <a:off x="-113040" y="572400"/>
            <a:ext cx="5692320" cy="65232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7" name=""/>
          <p:cNvSpPr/>
          <p:nvPr/>
        </p:nvSpPr>
        <p:spPr>
          <a:xfrm>
            <a:off x="426960" y="527760"/>
            <a:ext cx="1025136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8" name=""/>
          <p:cNvSpPr/>
          <p:nvPr/>
        </p:nvSpPr>
        <p:spPr>
          <a:xfrm>
            <a:off x="2340000" y="1980000"/>
            <a:ext cx="8811360" cy="370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9" name=""/>
          <p:cNvSpPr/>
          <p:nvPr/>
        </p:nvSpPr>
        <p:spPr>
          <a:xfrm>
            <a:off x="540000" y="231480"/>
            <a:ext cx="10138320" cy="120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Susi sa Pagwawasto: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720000" y="1638360"/>
            <a:ext cx="9897840" cy="69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Mataas ang sikat ng araw.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Maaaring umulan o umambon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Sisikat ang araw.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Malakas ang ulan.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Paglubog ng araw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1090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2023-07-10T11:32:48Z</dcterms:modified>
  <cp:revision>61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