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8080" cy="68439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4960" cy="27849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0400" cy="38484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0400" cy="3700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8080" cy="6210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6520" cy="9565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0600" cy="10206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7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9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2400" cy="33706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26960" y="2953080"/>
            <a:ext cx="76611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Pagbibigay ng Solusyon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360000" y="1032120"/>
            <a:ext cx="11339280" cy="376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Hakbang Tungo sa Pagpapasiya ng Solusyon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Alamin ang suliranin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Mahalagang matukoy ang tunay na suliranin upang ito ay  masuri nang mabuti. Alamin ang pinakaugat ng suliranin at mas mainam kung isusulat ito.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Pag-aralan ang lahat ng posibleng solusyon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Isipin ang mga maaaring maging solusyon sa suliranin. Alamin ang mga paraan upang maging madali at payak ang paglutas nito. Isipin ang mga taong maaaring makatulong sa paglutas nito.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360000" y="1032120"/>
            <a:ext cx="11339280" cy="376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Isaalang-alang ang mga maaaring maging bunga ng bawat solusyon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Mula sa mga posibleng solusyon sa suliranin, isipin ang mga maaaring kalalabasan o kahihinatnan ng bawat isa. Maiging malaman ang mga ito upang maging handa at maiwasan ang pagsisisi sa huli kung hindi akma ang solusyong ginamit.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Tukuyin ang pinakamabuting solusyon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Magpasiya at isagawa ito. Huwag magalinlangan dahil alam mong ito ay iyong pinag-isipan at sinuri. Lakasan ang loob at manalanging lubos na maisasakatuparan ang solusyong ito.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Pag-aralan ang kinalabasan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Timbangin ang kabutihan at kaginhawaang naidulot nito. Kung nagkaroon ng pagkukulang sa plano, maaaring iangkop ang nararapat na pagbabago.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713160" y="1980000"/>
            <a:ext cx="10803960" cy="2339640"/>
          </a:xfrm>
          <a:prstGeom prst="rect">
            <a:avLst/>
          </a:prstGeom>
          <a:noFill/>
          <a:ln w="38160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MAHAHALAGANG KAALAMAN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bawat suliranin ay may solusyon na lagpas sa bilang ng mga daliri. Tandaan: ang lahat ng problema o suliranin ay malalampasan. Tiyakin lamang na dumaan sa tamang proseso ng pagpapasiya ng solusyon at siguradong ang suliranin mo kahapon ay may solusyon na ngayon.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00000" y="684000"/>
            <a:ext cx="3842640" cy="527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Lato"/>
                <a:ea typeface="Arial;Arial"/>
              </a:rPr>
              <a:t>Pagsasanay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180000" y="1260000"/>
            <a:ext cx="11697120" cy="4741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Sagutin ang sumusunod na tanong.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Alin sa mga hakbang sa pagpapasiya ang pinakagagamitin mo sa tuwing ikaw ay gagawa ng solusyon? Ibahagi.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Bakit mahalagang isagawa ang mga hakbang sa pagpapasiya bago lumikha ng solusyon? Pangatwiranan.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"/>
          <p:cNvSpPr/>
          <p:nvPr/>
        </p:nvSpPr>
        <p:spPr>
          <a:xfrm>
            <a:off x="360000" y="900000"/>
            <a:ext cx="11157840" cy="413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Hindi, dahil ito ay kanilang kapatid o kadugo at tinulungan na sila ni Don Juan pero sinuklian nila ito 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kasakiman.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Opo, dahil nauna nang magsakripisyo ang ating mga magulang noong tayo ay bata pa at iyon ang maaaring pagkakataon upang bumawi tayo sa kanila.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2307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2023-08-24T16:32:29Z</dcterms:modified>
  <cp:revision>182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