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22.png" ContentType="image/png"/>
  <Override PartName="/ppt/media/image7.png" ContentType="image/png"/>
  <Override PartName="/ppt/media/image2.png" ContentType="image/png"/>
  <Override PartName="/ppt/media/image23.png" ContentType="image/png"/>
  <Override PartName="/ppt/media/image8.png" ContentType="image/png"/>
  <Override PartName="/ppt/media/image3.png" ContentType="image/png"/>
  <Override PartName="/ppt/media/image4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0.png" ContentType="image/png"/>
  <Override PartName="/ppt/presProps.xml" ContentType="application/vnd.openxmlformats-officedocument.presentationml.presPro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840" cy="68407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720" cy="27817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160" cy="38451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160" cy="3668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840" cy="6177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280" cy="9532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360" cy="1017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840" cy="617760"/>
          </a:xfrm>
          <a:prstGeom prst="rect">
            <a:avLst/>
          </a:prstGeom>
          <a:ln w="0">
            <a:noFill/>
          </a:ln>
        </p:spPr>
      </p:pic>
      <p:sp>
        <p:nvSpPr>
          <p:cNvPr id="86" name="Rectangle 7"/>
          <p:cNvSpPr/>
          <p:nvPr/>
        </p:nvSpPr>
        <p:spPr>
          <a:xfrm>
            <a:off x="10868760" y="0"/>
            <a:ext cx="953280" cy="9532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360" cy="1017360"/>
          </a:xfrm>
          <a:prstGeom prst="rect">
            <a:avLst/>
          </a:prstGeom>
          <a:ln w="0">
            <a:noFill/>
          </a:ln>
        </p:spPr>
      </p:pic>
      <p:sp>
        <p:nvSpPr>
          <p:cNvPr id="88" name="TextBox 9"/>
          <p:cNvSpPr/>
          <p:nvPr/>
        </p:nvSpPr>
        <p:spPr>
          <a:xfrm>
            <a:off x="185400" y="6362280"/>
            <a:ext cx="4674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89" name="TextBox 11"/>
          <p:cNvSpPr/>
          <p:nvPr/>
        </p:nvSpPr>
        <p:spPr>
          <a:xfrm>
            <a:off x="9452520" y="6352200"/>
            <a:ext cx="2606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160" cy="3367440"/>
          </a:xfrm>
          <a:prstGeom prst="rect">
            <a:avLst/>
          </a:prstGeom>
          <a:ln w="1260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 txBox="1"/>
          <p:nvPr/>
        </p:nvSpPr>
        <p:spPr>
          <a:xfrm>
            <a:off x="5220000" y="3044880"/>
            <a:ext cx="5190480" cy="735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</a:rPr>
              <a:t>My Chicken Pox</a:t>
            </a:r>
            <a:endParaRPr b="1" lang="en-PH" sz="3600" spc="-1" strike="noStrike">
              <a:solidFill>
                <a:srgbClr val="ffffff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8100000" y="1280880"/>
            <a:ext cx="2769120" cy="3759120"/>
          </a:xfrm>
          <a:prstGeom prst="rect">
            <a:avLst/>
          </a:prstGeom>
          <a:ln w="0">
            <a:noFill/>
          </a:ln>
        </p:spPr>
      </p:pic>
      <p:sp>
        <p:nvSpPr>
          <p:cNvPr id="172" name=""/>
          <p:cNvSpPr/>
          <p:nvPr/>
        </p:nvSpPr>
        <p:spPr>
          <a:xfrm>
            <a:off x="1260000" y="1260000"/>
            <a:ext cx="6300000" cy="3780000"/>
          </a:xfrm>
          <a:custGeom>
            <a:avLst/>
            <a:gdLst/>
            <a:ahLst/>
            <a:rect l="0" t="0" r="r" b="b"/>
            <a:pathLst>
              <a:path w="17502" h="10502">
                <a:moveTo>
                  <a:pt x="1750" y="0"/>
                </a:moveTo>
                <a:lnTo>
                  <a:pt x="1750" y="0"/>
                </a:lnTo>
                <a:cubicBezTo>
                  <a:pt x="1443" y="0"/>
                  <a:pt x="1141" y="81"/>
                  <a:pt x="875" y="234"/>
                </a:cubicBezTo>
                <a:cubicBezTo>
                  <a:pt x="609" y="388"/>
                  <a:pt x="388" y="609"/>
                  <a:pt x="234" y="875"/>
                </a:cubicBezTo>
                <a:cubicBezTo>
                  <a:pt x="81" y="1141"/>
                  <a:pt x="0" y="1443"/>
                  <a:pt x="0" y="1750"/>
                </a:cubicBezTo>
                <a:lnTo>
                  <a:pt x="0" y="8750"/>
                </a:lnTo>
                <a:lnTo>
                  <a:pt x="0" y="8751"/>
                </a:lnTo>
                <a:cubicBezTo>
                  <a:pt x="0" y="9058"/>
                  <a:pt x="81" y="9360"/>
                  <a:pt x="234" y="9626"/>
                </a:cubicBezTo>
                <a:cubicBezTo>
                  <a:pt x="388" y="9892"/>
                  <a:pt x="609" y="10113"/>
                  <a:pt x="875" y="10267"/>
                </a:cubicBezTo>
                <a:cubicBezTo>
                  <a:pt x="1141" y="10420"/>
                  <a:pt x="1443" y="10501"/>
                  <a:pt x="1750" y="10501"/>
                </a:cubicBezTo>
                <a:lnTo>
                  <a:pt x="15750" y="10501"/>
                </a:lnTo>
                <a:lnTo>
                  <a:pt x="15751" y="10501"/>
                </a:lnTo>
                <a:cubicBezTo>
                  <a:pt x="16058" y="10501"/>
                  <a:pt x="16360" y="10420"/>
                  <a:pt x="16626" y="10267"/>
                </a:cubicBezTo>
                <a:cubicBezTo>
                  <a:pt x="16892" y="10113"/>
                  <a:pt x="17113" y="9892"/>
                  <a:pt x="17267" y="9626"/>
                </a:cubicBezTo>
                <a:cubicBezTo>
                  <a:pt x="17420" y="9360"/>
                  <a:pt x="17501" y="9058"/>
                  <a:pt x="17501" y="8751"/>
                </a:cubicBezTo>
                <a:lnTo>
                  <a:pt x="17501" y="1750"/>
                </a:lnTo>
                <a:lnTo>
                  <a:pt x="17501" y="1750"/>
                </a:lnTo>
                <a:lnTo>
                  <a:pt x="17501" y="1750"/>
                </a:lnTo>
                <a:cubicBezTo>
                  <a:pt x="17501" y="1443"/>
                  <a:pt x="17420" y="1141"/>
                  <a:pt x="17267" y="875"/>
                </a:cubicBezTo>
                <a:cubicBezTo>
                  <a:pt x="17113" y="609"/>
                  <a:pt x="16892" y="388"/>
                  <a:pt x="16626" y="234"/>
                </a:cubicBezTo>
                <a:cubicBezTo>
                  <a:pt x="16360" y="81"/>
                  <a:pt x="16058" y="0"/>
                  <a:pt x="15751" y="0"/>
                </a:cubicBezTo>
                <a:lnTo>
                  <a:pt x="1750" y="0"/>
                </a:lnTo>
              </a:path>
            </a:pathLst>
          </a:custGeom>
          <a:solidFill>
            <a:srgbClr val="ffff38">
              <a:alpha val="5000"/>
            </a:srgbClr>
          </a:solidFill>
          <a:ln w="57240">
            <a:solidFill>
              <a:srgbClr val="b4780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"/>
          <p:cNvSpPr/>
          <p:nvPr/>
        </p:nvSpPr>
        <p:spPr>
          <a:xfrm>
            <a:off x="9540000" y="3600000"/>
            <a:ext cx="360000" cy="180000"/>
          </a:xfrm>
          <a:custGeom>
            <a:avLst/>
            <a:gdLst/>
            <a:ahLst/>
            <a:rect l="0" t="0" r="r" b="b"/>
            <a:pathLst>
              <a:path w="1002" h="502">
                <a:moveTo>
                  <a:pt x="83" y="0"/>
                </a:moveTo>
                <a:lnTo>
                  <a:pt x="84" y="0"/>
                </a:lnTo>
                <a:cubicBezTo>
                  <a:pt x="69" y="0"/>
                  <a:pt x="54" y="4"/>
                  <a:pt x="42" y="11"/>
                </a:cubicBezTo>
                <a:cubicBezTo>
                  <a:pt x="29" y="19"/>
                  <a:pt x="19" y="29"/>
                  <a:pt x="11" y="42"/>
                </a:cubicBezTo>
                <a:cubicBezTo>
                  <a:pt x="4" y="54"/>
                  <a:pt x="0" y="69"/>
                  <a:pt x="0" y="84"/>
                </a:cubicBezTo>
                <a:lnTo>
                  <a:pt x="0" y="417"/>
                </a:lnTo>
                <a:lnTo>
                  <a:pt x="0" y="418"/>
                </a:lnTo>
                <a:cubicBezTo>
                  <a:pt x="0" y="432"/>
                  <a:pt x="4" y="447"/>
                  <a:pt x="11" y="459"/>
                </a:cubicBezTo>
                <a:cubicBezTo>
                  <a:pt x="19" y="472"/>
                  <a:pt x="29" y="482"/>
                  <a:pt x="42" y="490"/>
                </a:cubicBezTo>
                <a:cubicBezTo>
                  <a:pt x="54" y="497"/>
                  <a:pt x="69" y="501"/>
                  <a:pt x="84" y="501"/>
                </a:cubicBezTo>
                <a:lnTo>
                  <a:pt x="917" y="501"/>
                </a:lnTo>
                <a:lnTo>
                  <a:pt x="918" y="501"/>
                </a:lnTo>
                <a:cubicBezTo>
                  <a:pt x="932" y="501"/>
                  <a:pt x="947" y="497"/>
                  <a:pt x="959" y="490"/>
                </a:cubicBezTo>
                <a:cubicBezTo>
                  <a:pt x="972" y="482"/>
                  <a:pt x="982" y="472"/>
                  <a:pt x="990" y="459"/>
                </a:cubicBezTo>
                <a:cubicBezTo>
                  <a:pt x="997" y="447"/>
                  <a:pt x="1001" y="432"/>
                  <a:pt x="1001" y="418"/>
                </a:cubicBezTo>
                <a:lnTo>
                  <a:pt x="1000" y="83"/>
                </a:lnTo>
                <a:lnTo>
                  <a:pt x="1001" y="84"/>
                </a:lnTo>
                <a:lnTo>
                  <a:pt x="1001" y="84"/>
                </a:lnTo>
                <a:cubicBezTo>
                  <a:pt x="1001" y="69"/>
                  <a:pt x="997" y="54"/>
                  <a:pt x="990" y="42"/>
                </a:cubicBezTo>
                <a:cubicBezTo>
                  <a:pt x="982" y="29"/>
                  <a:pt x="972" y="19"/>
                  <a:pt x="959" y="11"/>
                </a:cubicBezTo>
                <a:cubicBezTo>
                  <a:pt x="947" y="4"/>
                  <a:pt x="932" y="0"/>
                  <a:pt x="918" y="0"/>
                </a:cubicBezTo>
                <a:lnTo>
                  <a:pt x="83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"/>
          <p:cNvSpPr/>
          <p:nvPr/>
        </p:nvSpPr>
        <p:spPr>
          <a:xfrm>
            <a:off x="9360000" y="3420000"/>
            <a:ext cx="360" cy="180000"/>
          </a:xfrm>
          <a:custGeom>
            <a:avLst/>
            <a:gdLst/>
            <a:ahLst/>
            <a:rect l="0" t="0" r="r" b="b"/>
            <a:pathLst>
              <a:path w="3" h="5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500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0" y="501"/>
                </a:lnTo>
                <a:lnTo>
                  <a:pt x="1" y="501"/>
                </a:lnTo>
                <a:lnTo>
                  <a:pt x="2" y="501"/>
                </a:lnTo>
                <a:lnTo>
                  <a:pt x="2" y="501"/>
                </a:lnTo>
                <a:lnTo>
                  <a:pt x="2" y="501"/>
                </a:lnTo>
                <a:lnTo>
                  <a:pt x="2" y="501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"/>
          <p:cNvSpPr/>
          <p:nvPr/>
        </p:nvSpPr>
        <p:spPr>
          <a:xfrm>
            <a:off x="9180000" y="3240000"/>
            <a:ext cx="180000" cy="180000"/>
          </a:xfrm>
          <a:custGeom>
            <a:avLst/>
            <a:gdLst/>
            <a:ahLst/>
            <a:rect l="0" t="0" r="r" b="b"/>
            <a:pathLst>
              <a:path w="502" h="502">
                <a:moveTo>
                  <a:pt x="83" y="0"/>
                </a:moveTo>
                <a:lnTo>
                  <a:pt x="84" y="0"/>
                </a:lnTo>
                <a:cubicBezTo>
                  <a:pt x="69" y="0"/>
                  <a:pt x="54" y="4"/>
                  <a:pt x="42" y="11"/>
                </a:cubicBezTo>
                <a:cubicBezTo>
                  <a:pt x="29" y="19"/>
                  <a:pt x="19" y="29"/>
                  <a:pt x="11" y="42"/>
                </a:cubicBezTo>
                <a:cubicBezTo>
                  <a:pt x="4" y="54"/>
                  <a:pt x="0" y="69"/>
                  <a:pt x="0" y="84"/>
                </a:cubicBezTo>
                <a:lnTo>
                  <a:pt x="0" y="417"/>
                </a:lnTo>
                <a:lnTo>
                  <a:pt x="0" y="418"/>
                </a:lnTo>
                <a:cubicBezTo>
                  <a:pt x="0" y="432"/>
                  <a:pt x="4" y="447"/>
                  <a:pt x="11" y="459"/>
                </a:cubicBezTo>
                <a:cubicBezTo>
                  <a:pt x="19" y="472"/>
                  <a:pt x="29" y="482"/>
                  <a:pt x="42" y="490"/>
                </a:cubicBezTo>
                <a:cubicBezTo>
                  <a:pt x="54" y="497"/>
                  <a:pt x="69" y="501"/>
                  <a:pt x="84" y="501"/>
                </a:cubicBezTo>
                <a:lnTo>
                  <a:pt x="417" y="501"/>
                </a:lnTo>
                <a:lnTo>
                  <a:pt x="418" y="501"/>
                </a:lnTo>
                <a:cubicBezTo>
                  <a:pt x="432" y="501"/>
                  <a:pt x="447" y="497"/>
                  <a:pt x="459" y="490"/>
                </a:cubicBezTo>
                <a:cubicBezTo>
                  <a:pt x="472" y="482"/>
                  <a:pt x="482" y="472"/>
                  <a:pt x="490" y="459"/>
                </a:cubicBezTo>
                <a:cubicBezTo>
                  <a:pt x="497" y="447"/>
                  <a:pt x="501" y="432"/>
                  <a:pt x="501" y="418"/>
                </a:cubicBezTo>
                <a:lnTo>
                  <a:pt x="501" y="83"/>
                </a:lnTo>
                <a:lnTo>
                  <a:pt x="501" y="84"/>
                </a:lnTo>
                <a:lnTo>
                  <a:pt x="501" y="84"/>
                </a:lnTo>
                <a:cubicBezTo>
                  <a:pt x="501" y="69"/>
                  <a:pt x="497" y="54"/>
                  <a:pt x="490" y="42"/>
                </a:cubicBezTo>
                <a:cubicBezTo>
                  <a:pt x="482" y="29"/>
                  <a:pt x="472" y="19"/>
                  <a:pt x="459" y="11"/>
                </a:cubicBezTo>
                <a:cubicBezTo>
                  <a:pt x="447" y="4"/>
                  <a:pt x="432" y="0"/>
                  <a:pt x="418" y="0"/>
                </a:cubicBezTo>
                <a:lnTo>
                  <a:pt x="83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"/>
          <p:cNvSpPr txBox="1"/>
          <p:nvPr/>
        </p:nvSpPr>
        <p:spPr>
          <a:xfrm>
            <a:off x="1656000" y="1880640"/>
            <a:ext cx="5544000" cy="265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PH" sz="2400" spc="-1" strike="noStrike">
                <a:latin typeface="Lato"/>
              </a:rPr>
              <a:t>A </a:t>
            </a:r>
            <a:r>
              <a:rPr b="1" lang="en-PH" sz="2400" spc="-1" strike="noStrike">
                <a:latin typeface="Lato"/>
              </a:rPr>
              <a:t>story</a:t>
            </a:r>
            <a:r>
              <a:rPr b="0" lang="en-PH" sz="2400" spc="-1" strike="noStrike">
                <a:latin typeface="Lato"/>
              </a:rPr>
              <a:t> has a beginning, a middle part, and an ending.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marL="216000" indent="-216000" algn="just"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PH" sz="2400" spc="-1" strike="noStrike">
                <a:latin typeface="Lato"/>
              </a:rPr>
              <a:t>Like the story, words have beginning, middle, and ending sounds too.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/>
          <p:nvPr/>
        </p:nvSpPr>
        <p:spPr>
          <a:xfrm>
            <a:off x="1080000" y="900000"/>
            <a:ext cx="540000" cy="5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f00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"/>
          <p:cNvSpPr txBox="1"/>
          <p:nvPr/>
        </p:nvSpPr>
        <p:spPr>
          <a:xfrm>
            <a:off x="1764000" y="900000"/>
            <a:ext cx="8640000" cy="91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2100" spc="-1" strike="noStrike">
                <a:latin typeface="Lato"/>
              </a:rPr>
              <a:t>Look at the pictures and try to identify the </a:t>
            </a:r>
            <a:r>
              <a:rPr b="0" lang="en-PH" sz="2100" spc="-1" strike="noStrike">
                <a:latin typeface="Lato"/>
                <a:ea typeface="þ 'EDþ"/>
              </a:rPr>
              <a:t>beginning, middle, and ending sound of the nam of each picture.</a:t>
            </a:r>
            <a:endParaRPr b="0" lang="en-PH" sz="2100" spc="-1" strike="noStrike">
              <a:latin typeface="Lato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581400" y="2700000"/>
            <a:ext cx="2298600" cy="2130840"/>
          </a:xfrm>
          <a:prstGeom prst="rect">
            <a:avLst/>
          </a:prstGeom>
          <a:ln w="19080">
            <a:solidFill>
              <a:srgbClr val="ffd428"/>
            </a:solidFill>
            <a:round/>
          </a:ln>
        </p:spPr>
      </p:pic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3420000" y="2700000"/>
            <a:ext cx="2340000" cy="2130840"/>
          </a:xfrm>
          <a:prstGeom prst="rect">
            <a:avLst/>
          </a:prstGeom>
          <a:ln w="19080">
            <a:solidFill>
              <a:srgbClr val="ffd428"/>
            </a:solidFill>
            <a:round/>
          </a:ln>
        </p:spPr>
      </p:pic>
      <p:pic>
        <p:nvPicPr>
          <p:cNvPr id="181" name="" descr=""/>
          <p:cNvPicPr/>
          <p:nvPr/>
        </p:nvPicPr>
        <p:blipFill>
          <a:blip r:embed="rId3"/>
          <a:stretch/>
        </p:blipFill>
        <p:spPr>
          <a:xfrm>
            <a:off x="6336000" y="2700000"/>
            <a:ext cx="2298600" cy="2130840"/>
          </a:xfrm>
          <a:prstGeom prst="rect">
            <a:avLst/>
          </a:prstGeom>
          <a:ln w="19080">
            <a:solidFill>
              <a:srgbClr val="ffd428"/>
            </a:solidFill>
            <a:round/>
          </a:ln>
        </p:spPr>
      </p:pic>
      <p:pic>
        <p:nvPicPr>
          <p:cNvPr id="182" name="" descr=""/>
          <p:cNvPicPr/>
          <p:nvPr/>
        </p:nvPicPr>
        <p:blipFill>
          <a:blip r:embed="rId4"/>
          <a:stretch/>
        </p:blipFill>
        <p:spPr>
          <a:xfrm>
            <a:off x="9257400" y="2729160"/>
            <a:ext cx="2298600" cy="2130840"/>
          </a:xfrm>
          <a:prstGeom prst="rect">
            <a:avLst/>
          </a:prstGeom>
          <a:ln w="19080">
            <a:solidFill>
              <a:srgbClr val="ffd428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"/>
          <p:cNvSpPr/>
          <p:nvPr/>
        </p:nvSpPr>
        <p:spPr>
          <a:xfrm>
            <a:off x="900000" y="3600000"/>
            <a:ext cx="10440000" cy="1800000"/>
          </a:xfrm>
          <a:custGeom>
            <a:avLst/>
            <a:gdLst/>
            <a:ahLst/>
            <a:rect l="0" t="0" r="r" b="b"/>
            <a:pathLst>
              <a:path w="29002" h="5002">
                <a:moveTo>
                  <a:pt x="833" y="0"/>
                </a:moveTo>
                <a:lnTo>
                  <a:pt x="834" y="0"/>
                </a:lnTo>
                <a:cubicBezTo>
                  <a:pt x="687" y="0"/>
                  <a:pt x="543" y="39"/>
                  <a:pt x="417" y="112"/>
                </a:cubicBezTo>
                <a:cubicBezTo>
                  <a:pt x="290" y="185"/>
                  <a:pt x="185" y="290"/>
                  <a:pt x="112" y="417"/>
                </a:cubicBezTo>
                <a:cubicBezTo>
                  <a:pt x="39" y="543"/>
                  <a:pt x="0" y="687"/>
                  <a:pt x="0" y="834"/>
                </a:cubicBezTo>
                <a:lnTo>
                  <a:pt x="0" y="4167"/>
                </a:lnTo>
                <a:lnTo>
                  <a:pt x="0" y="4168"/>
                </a:lnTo>
                <a:cubicBezTo>
                  <a:pt x="0" y="4314"/>
                  <a:pt x="39" y="4458"/>
                  <a:pt x="112" y="4584"/>
                </a:cubicBezTo>
                <a:cubicBezTo>
                  <a:pt x="185" y="4711"/>
                  <a:pt x="290" y="4816"/>
                  <a:pt x="417" y="4889"/>
                </a:cubicBezTo>
                <a:cubicBezTo>
                  <a:pt x="543" y="4962"/>
                  <a:pt x="687" y="5001"/>
                  <a:pt x="834" y="5001"/>
                </a:cubicBezTo>
                <a:lnTo>
                  <a:pt x="28167" y="5001"/>
                </a:lnTo>
                <a:lnTo>
                  <a:pt x="28168" y="5001"/>
                </a:lnTo>
                <a:cubicBezTo>
                  <a:pt x="28314" y="5001"/>
                  <a:pt x="28458" y="4962"/>
                  <a:pt x="28584" y="4889"/>
                </a:cubicBezTo>
                <a:cubicBezTo>
                  <a:pt x="28711" y="4816"/>
                  <a:pt x="28816" y="4711"/>
                  <a:pt x="28889" y="4584"/>
                </a:cubicBezTo>
                <a:cubicBezTo>
                  <a:pt x="28962" y="4458"/>
                  <a:pt x="29001" y="4314"/>
                  <a:pt x="29001" y="4168"/>
                </a:cubicBezTo>
                <a:lnTo>
                  <a:pt x="29001" y="833"/>
                </a:lnTo>
                <a:lnTo>
                  <a:pt x="29001" y="834"/>
                </a:lnTo>
                <a:lnTo>
                  <a:pt x="29001" y="834"/>
                </a:lnTo>
                <a:cubicBezTo>
                  <a:pt x="29001" y="687"/>
                  <a:pt x="28962" y="543"/>
                  <a:pt x="28889" y="417"/>
                </a:cubicBezTo>
                <a:cubicBezTo>
                  <a:pt x="28816" y="290"/>
                  <a:pt x="28711" y="185"/>
                  <a:pt x="28584" y="112"/>
                </a:cubicBezTo>
                <a:cubicBezTo>
                  <a:pt x="28458" y="39"/>
                  <a:pt x="28314" y="0"/>
                  <a:pt x="28168" y="0"/>
                </a:cubicBezTo>
                <a:lnTo>
                  <a:pt x="833" y="0"/>
                </a:lnTo>
              </a:path>
            </a:pathLst>
          </a:custGeom>
          <a:noFill/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"/>
          <p:cNvSpPr/>
          <p:nvPr/>
        </p:nvSpPr>
        <p:spPr>
          <a:xfrm>
            <a:off x="3060000" y="504000"/>
            <a:ext cx="6840000" cy="1800000"/>
          </a:xfrm>
          <a:prstGeom prst="wedgeEllipseCallout">
            <a:avLst>
              <a:gd name="adj1" fmla="val -19245"/>
              <a:gd name="adj2" fmla="val 101027"/>
            </a:avLst>
          </a:prstGeom>
          <a:solidFill>
            <a:srgbClr val="5eb91e">
              <a:alpha val="10000"/>
            </a:srgbClr>
          </a:solidFill>
          <a:ln w="57240">
            <a:solidFill>
              <a:srgbClr val="224b1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"/>
          <p:cNvSpPr txBox="1"/>
          <p:nvPr/>
        </p:nvSpPr>
        <p:spPr>
          <a:xfrm>
            <a:off x="3241440" y="1008000"/>
            <a:ext cx="6622560" cy="121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200" spc="-1" strike="noStrike">
                <a:latin typeface="Lato"/>
              </a:rPr>
              <a:t>What do you think do the following words mean? What are these words in your mother tongue?</a:t>
            </a:r>
            <a:endParaRPr b="0" lang="en-PH" sz="2200" spc="-1" strike="noStrike">
              <a:latin typeface="Lato"/>
              <a:ea typeface="AppleSystemUIFont"/>
            </a:endParaRPr>
          </a:p>
        </p:txBody>
      </p:sp>
      <p:sp>
        <p:nvSpPr>
          <p:cNvPr id="186" name=""/>
          <p:cNvSpPr txBox="1"/>
          <p:nvPr/>
        </p:nvSpPr>
        <p:spPr>
          <a:xfrm>
            <a:off x="1260000" y="3816000"/>
            <a:ext cx="9720000" cy="14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spots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 neck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take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room</a:t>
            </a:r>
            <a:endParaRPr b="0" lang="en-PH" sz="2400" spc="-1" strike="noStrike">
              <a:latin typeface="Lato"/>
              <a:ea typeface="AppleSystemUIFont"/>
            </a:endParaRPr>
          </a:p>
          <a:p>
            <a:r>
              <a:rPr b="0" lang="en-PH" sz="2400" spc="-1" strike="noStrike">
                <a:latin typeface="Lato"/>
              </a:rPr>
              <a:t>arms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 chicken pox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pills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days</a:t>
            </a:r>
            <a:endParaRPr b="0" lang="en-PH" sz="2400" spc="-1" strike="noStrike">
              <a:latin typeface="Lato"/>
              <a:ea typeface="AppleSystemUIFont"/>
            </a:endParaRPr>
          </a:p>
          <a:p>
            <a:r>
              <a:rPr b="0" lang="en-PH" sz="2400" spc="-1" strike="noStrike">
                <a:latin typeface="Lato"/>
              </a:rPr>
              <a:t>face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 doctor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stay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play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7200000" y="1260000"/>
            <a:ext cx="3960000" cy="3361680"/>
          </a:xfrm>
          <a:prstGeom prst="rect">
            <a:avLst/>
          </a:prstGeom>
          <a:ln w="29160">
            <a:solidFill>
              <a:srgbClr val="ff860d"/>
            </a:solidFill>
            <a:custDash>
              <a:ds d="197000" sp="127000"/>
            </a:custDash>
            <a:round/>
          </a:ln>
        </p:spPr>
      </p:pic>
      <p:sp>
        <p:nvSpPr>
          <p:cNvPr id="188" name=""/>
          <p:cNvSpPr txBox="1"/>
          <p:nvPr/>
        </p:nvSpPr>
        <p:spPr>
          <a:xfrm>
            <a:off x="540000" y="216000"/>
            <a:ext cx="6120000" cy="499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300" spc="-1" strike="noStrike">
                <a:latin typeface="Lato"/>
              </a:rPr>
              <a:t>My Chicken Pox</a:t>
            </a:r>
            <a:endParaRPr b="0" lang="en-PH" sz="23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I have red spots on my neck, face, and arms.</a:t>
            </a:r>
            <a:endParaRPr b="0" lang="en-PH" sz="23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Father says, “You have chicken pox.”</a:t>
            </a:r>
            <a:endParaRPr b="0" lang="en-PH" sz="23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My brother jokes, “Are you a chicken?”</a:t>
            </a:r>
            <a:endParaRPr b="0" lang="en-PH" sz="23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“</a:t>
            </a:r>
            <a:r>
              <a:rPr b="0" lang="en-PH" sz="2300" spc="-1" strike="noStrike">
                <a:latin typeface="Lato"/>
              </a:rPr>
              <a:t>Let us visit the doctor,” Mother says.</a:t>
            </a:r>
            <a:endParaRPr b="0" lang="en-PH" sz="23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Father is right. I have chicken pox. I feel bad.</a:t>
            </a:r>
            <a:endParaRPr b="0" lang="en-PH" sz="23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23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	</a:t>
            </a:r>
            <a:r>
              <a:rPr b="0" lang="en-PH" sz="2300" spc="-1" strike="noStrike">
                <a:latin typeface="Lato"/>
              </a:rPr>
              <a:t>The doctor gives me some pills and tells me to rest. I need to stay in my room for days.</a:t>
            </a:r>
            <a:endParaRPr b="0" lang="en-PH" sz="2300" spc="-1" strike="noStrike">
              <a:latin typeface="Lato"/>
              <a:ea typeface="AppleSystemUIFont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	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  <p:sp>
        <p:nvSpPr>
          <p:cNvPr id="189" name=""/>
          <p:cNvSpPr txBox="1"/>
          <p:nvPr/>
        </p:nvSpPr>
        <p:spPr>
          <a:xfrm>
            <a:off x="540000" y="5004000"/>
            <a:ext cx="11160000" cy="204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	</a:t>
            </a:r>
            <a:r>
              <a:rPr b="0" lang="en-PH" sz="2300" spc="-1" strike="noStrike">
                <a:latin typeface="Lato"/>
                <a:ea typeface="AppleSystemUIFont"/>
              </a:rPr>
              <a:t>I am so sad. I want to get well at once. I want to play with Kit and Baby Mina. I know I will get well soon if I follow my doctor’s advice!</a:t>
            </a:r>
            <a:endParaRPr b="0" lang="en-PH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" descr=""/>
          <p:cNvPicPr/>
          <p:nvPr/>
        </p:nvPicPr>
        <p:blipFill>
          <a:blip r:embed="rId1"/>
          <a:srcRect l="0" t="1184" r="3810" b="0"/>
          <a:stretch/>
        </p:blipFill>
        <p:spPr>
          <a:xfrm>
            <a:off x="7200360" y="432000"/>
            <a:ext cx="3635640" cy="2981520"/>
          </a:xfrm>
          <a:prstGeom prst="rect">
            <a:avLst/>
          </a:prstGeom>
          <a:ln w="0">
            <a:noFill/>
          </a:ln>
        </p:spPr>
      </p:pic>
      <p:sp>
        <p:nvSpPr>
          <p:cNvPr id="191" name=""/>
          <p:cNvSpPr/>
          <p:nvPr/>
        </p:nvSpPr>
        <p:spPr>
          <a:xfrm>
            <a:off x="900000" y="2520000"/>
            <a:ext cx="7920000" cy="3060000"/>
          </a:xfrm>
          <a:prstGeom prst="rect">
            <a:avLst/>
          </a:prstGeom>
          <a:solidFill>
            <a:srgbClr val="e16173">
              <a:alpha val="1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"/>
          <p:cNvSpPr txBox="1"/>
          <p:nvPr/>
        </p:nvSpPr>
        <p:spPr>
          <a:xfrm>
            <a:off x="1188000" y="3040200"/>
            <a:ext cx="7344000" cy="189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300" spc="-1" strike="noStrike">
                <a:latin typeface="Lato"/>
              </a:rPr>
              <a:t>	</a:t>
            </a:r>
            <a:r>
              <a:rPr b="0" lang="en-PH" sz="2300" spc="-1" strike="noStrike">
                <a:latin typeface="Lato"/>
              </a:rPr>
              <a:t>Everyone has feelings. There are times when we are </a:t>
            </a:r>
            <a:r>
              <a:rPr b="0" lang="en-PH" sz="2300" spc="-1" strike="noStrike">
                <a:solidFill>
                  <a:srgbClr val="e8a202"/>
                </a:solidFill>
                <a:latin typeface="Lato"/>
              </a:rPr>
              <a:t>happy</a:t>
            </a:r>
            <a:r>
              <a:rPr b="0" lang="en-PH" sz="2300" spc="-1" strike="noStrike">
                <a:latin typeface="Lato"/>
              </a:rPr>
              <a:t>, </a:t>
            </a:r>
            <a:r>
              <a:rPr b="0" lang="en-PH" sz="2300" spc="-1" strike="noStrike">
                <a:solidFill>
                  <a:srgbClr val="55215b"/>
                </a:solidFill>
                <a:latin typeface="Lato"/>
              </a:rPr>
              <a:t>sad</a:t>
            </a:r>
            <a:r>
              <a:rPr b="0" lang="en-PH" sz="2300" spc="-1" strike="noStrike">
                <a:latin typeface="Lato"/>
              </a:rPr>
              <a:t>, </a:t>
            </a:r>
            <a:r>
              <a:rPr b="0" lang="en-PH" sz="2300" spc="-1" strike="noStrike">
                <a:solidFill>
                  <a:srgbClr val="c9211e"/>
                </a:solidFill>
                <a:latin typeface="Lato"/>
              </a:rPr>
              <a:t>angry</a:t>
            </a:r>
            <a:r>
              <a:rPr b="0" lang="en-PH" sz="2300" spc="-1" strike="noStrike">
                <a:latin typeface="Lato"/>
              </a:rPr>
              <a:t>, or </a:t>
            </a:r>
            <a:r>
              <a:rPr b="0" lang="en-PH" sz="2300" spc="-1" strike="noStrike">
                <a:solidFill>
                  <a:srgbClr val="069a2e"/>
                </a:solidFill>
                <a:latin typeface="Lato"/>
              </a:rPr>
              <a:t>scared</a:t>
            </a:r>
            <a:r>
              <a:rPr b="0" lang="en-PH" sz="2300" spc="-1" strike="noStrike">
                <a:latin typeface="Lato"/>
              </a:rPr>
              <a:t>. What other feelings do you know?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"/>
          <p:cNvSpPr txBox="1"/>
          <p:nvPr/>
        </p:nvSpPr>
        <p:spPr>
          <a:xfrm>
            <a:off x="1440000" y="972000"/>
            <a:ext cx="7075440" cy="12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I am sad. I want to get well.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6540480" y="360000"/>
            <a:ext cx="2927520" cy="2340000"/>
          </a:xfrm>
          <a:prstGeom prst="rect">
            <a:avLst/>
          </a:prstGeom>
          <a:ln w="0">
            <a:noFill/>
          </a:ln>
        </p:spPr>
      </p:pic>
      <p:pic>
        <p:nvPicPr>
          <p:cNvPr id="195" name="" descr=""/>
          <p:cNvPicPr/>
          <p:nvPr/>
        </p:nvPicPr>
        <p:blipFill>
          <a:blip r:embed="rId2"/>
          <a:stretch/>
        </p:blipFill>
        <p:spPr>
          <a:xfrm>
            <a:off x="540000" y="1908000"/>
            <a:ext cx="2370240" cy="2952720"/>
          </a:xfrm>
          <a:prstGeom prst="rect">
            <a:avLst/>
          </a:prstGeom>
          <a:ln w="0">
            <a:noFill/>
          </a:ln>
        </p:spPr>
      </p:pic>
      <p:sp>
        <p:nvSpPr>
          <p:cNvPr id="196" name=""/>
          <p:cNvSpPr txBox="1"/>
          <p:nvPr/>
        </p:nvSpPr>
        <p:spPr>
          <a:xfrm>
            <a:off x="4128840" y="3162600"/>
            <a:ext cx="6527160" cy="12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Kit is happy. He plays with his friends.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  <p:sp>
        <p:nvSpPr>
          <p:cNvPr id="197" name=""/>
          <p:cNvSpPr/>
          <p:nvPr/>
        </p:nvSpPr>
        <p:spPr>
          <a:xfrm>
            <a:off x="3060000" y="3240000"/>
            <a:ext cx="900000" cy="360000"/>
          </a:xfrm>
          <a:custGeom>
            <a:avLst/>
            <a:gdLst/>
            <a:ahLst/>
            <a:rect l="0" t="0" r="r" b="b"/>
            <a:pathLst>
              <a:path w="2502" h="1002">
                <a:moveTo>
                  <a:pt x="2501" y="250"/>
                </a:moveTo>
                <a:lnTo>
                  <a:pt x="625" y="250"/>
                </a:lnTo>
                <a:lnTo>
                  <a:pt x="625" y="0"/>
                </a:lnTo>
                <a:lnTo>
                  <a:pt x="0" y="500"/>
                </a:lnTo>
                <a:lnTo>
                  <a:pt x="625" y="1001"/>
                </a:lnTo>
                <a:lnTo>
                  <a:pt x="625" y="750"/>
                </a:lnTo>
                <a:lnTo>
                  <a:pt x="2501" y="750"/>
                </a:lnTo>
                <a:lnTo>
                  <a:pt x="2501" y="250"/>
                </a:lnTo>
              </a:path>
            </a:pathLst>
          </a:custGeom>
          <a:solidFill>
            <a:srgbClr val="ffb66c"/>
          </a:solidFill>
          <a:ln w="0">
            <a:solidFill>
              <a:srgbClr val="ffb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"/>
          <p:cNvSpPr/>
          <p:nvPr/>
        </p:nvSpPr>
        <p:spPr>
          <a:xfrm>
            <a:off x="5364000" y="1044000"/>
            <a:ext cx="900000" cy="360000"/>
          </a:xfrm>
          <a:custGeom>
            <a:avLst/>
            <a:gdLst/>
            <a:ahLst/>
            <a:rect l="0" t="0" r="r" b="b"/>
            <a:pathLst>
              <a:path w="2502" h="1002">
                <a:moveTo>
                  <a:pt x="0" y="250"/>
                </a:moveTo>
                <a:lnTo>
                  <a:pt x="1875" y="250"/>
                </a:lnTo>
                <a:lnTo>
                  <a:pt x="1875" y="0"/>
                </a:lnTo>
                <a:lnTo>
                  <a:pt x="2501" y="500"/>
                </a:lnTo>
                <a:lnTo>
                  <a:pt x="1875" y="1001"/>
                </a:lnTo>
                <a:lnTo>
                  <a:pt x="1875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ffa6a6"/>
          </a:solidFill>
          <a:ln w="0">
            <a:solidFill>
              <a:srgbClr val="ffa6a6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"/>
          <p:cNvSpPr/>
          <p:nvPr/>
        </p:nvSpPr>
        <p:spPr>
          <a:xfrm>
            <a:off x="2946240" y="4428000"/>
            <a:ext cx="8429760" cy="1224000"/>
          </a:xfrm>
          <a:custGeom>
            <a:avLst/>
            <a:gdLst/>
            <a:ahLst/>
            <a:rect l="0" t="0" r="r" b="b"/>
            <a:pathLst>
              <a:path w="23418" h="3402">
                <a:moveTo>
                  <a:pt x="566" y="0"/>
                </a:moveTo>
                <a:lnTo>
                  <a:pt x="567" y="0"/>
                </a:lnTo>
                <a:cubicBezTo>
                  <a:pt x="467" y="0"/>
                  <a:pt x="370" y="26"/>
                  <a:pt x="283" y="76"/>
                </a:cubicBezTo>
                <a:cubicBezTo>
                  <a:pt x="197" y="126"/>
                  <a:pt x="126" y="197"/>
                  <a:pt x="76" y="283"/>
                </a:cubicBezTo>
                <a:cubicBezTo>
                  <a:pt x="26" y="370"/>
                  <a:pt x="0" y="467"/>
                  <a:pt x="0" y="567"/>
                </a:cubicBezTo>
                <a:lnTo>
                  <a:pt x="0" y="2834"/>
                </a:lnTo>
                <a:lnTo>
                  <a:pt x="0" y="2834"/>
                </a:lnTo>
                <a:cubicBezTo>
                  <a:pt x="0" y="2934"/>
                  <a:pt x="26" y="3031"/>
                  <a:pt x="76" y="3118"/>
                </a:cubicBezTo>
                <a:cubicBezTo>
                  <a:pt x="126" y="3204"/>
                  <a:pt x="197" y="3275"/>
                  <a:pt x="283" y="3325"/>
                </a:cubicBezTo>
                <a:cubicBezTo>
                  <a:pt x="370" y="3375"/>
                  <a:pt x="467" y="3401"/>
                  <a:pt x="567" y="3401"/>
                </a:cubicBezTo>
                <a:lnTo>
                  <a:pt x="22850" y="3401"/>
                </a:lnTo>
                <a:lnTo>
                  <a:pt x="22850" y="3401"/>
                </a:lnTo>
                <a:cubicBezTo>
                  <a:pt x="22950" y="3401"/>
                  <a:pt x="23047" y="3375"/>
                  <a:pt x="23134" y="3325"/>
                </a:cubicBezTo>
                <a:cubicBezTo>
                  <a:pt x="23220" y="3275"/>
                  <a:pt x="23291" y="3204"/>
                  <a:pt x="23341" y="3118"/>
                </a:cubicBezTo>
                <a:cubicBezTo>
                  <a:pt x="23391" y="3031"/>
                  <a:pt x="23417" y="2934"/>
                  <a:pt x="23417" y="2834"/>
                </a:cubicBezTo>
                <a:lnTo>
                  <a:pt x="23417" y="566"/>
                </a:lnTo>
                <a:lnTo>
                  <a:pt x="23417" y="567"/>
                </a:lnTo>
                <a:lnTo>
                  <a:pt x="23417" y="567"/>
                </a:lnTo>
                <a:cubicBezTo>
                  <a:pt x="23417" y="467"/>
                  <a:pt x="23391" y="370"/>
                  <a:pt x="23341" y="283"/>
                </a:cubicBezTo>
                <a:cubicBezTo>
                  <a:pt x="23291" y="197"/>
                  <a:pt x="23220" y="126"/>
                  <a:pt x="23134" y="76"/>
                </a:cubicBezTo>
                <a:cubicBezTo>
                  <a:pt x="23047" y="26"/>
                  <a:pt x="22950" y="0"/>
                  <a:pt x="22850" y="0"/>
                </a:cubicBezTo>
                <a:lnTo>
                  <a:pt x="566" y="0"/>
                </a:lnTo>
              </a:path>
            </a:pathLst>
          </a:custGeom>
          <a:solidFill>
            <a:srgbClr val="e8f2a1">
              <a:alpha val="11000"/>
            </a:srgbClr>
          </a:solidFill>
          <a:ln w="57240">
            <a:solidFill>
              <a:srgbClr val="069a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"/>
          <p:cNvSpPr txBox="1"/>
          <p:nvPr/>
        </p:nvSpPr>
        <p:spPr>
          <a:xfrm>
            <a:off x="3240000" y="4572000"/>
            <a:ext cx="7920000" cy="12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	</a:t>
            </a:r>
            <a:r>
              <a:rPr b="0" lang="en-PH" sz="2300" spc="-1" strike="noStrike">
                <a:latin typeface="Lato"/>
              </a:rPr>
              <a:t>Some words tell about </a:t>
            </a:r>
            <a:r>
              <a:rPr b="1" lang="en-PH" sz="2300" spc="-1" strike="noStrike">
                <a:latin typeface="Lato"/>
              </a:rPr>
              <a:t>feelings</a:t>
            </a:r>
            <a:r>
              <a:rPr b="0" lang="en-PH" sz="2300" spc="-1" strike="noStrike">
                <a:latin typeface="Lato"/>
              </a:rPr>
              <a:t> or emotions. They describe how a person feels.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"/>
          <p:cNvGraphicFramePr/>
          <p:nvPr/>
        </p:nvGraphicFramePr>
        <p:xfrm>
          <a:off x="678960" y="436680"/>
          <a:ext cx="9472680" cy="5423400"/>
        </p:xfrm>
        <a:graphic>
          <a:graphicData uri="http://schemas.openxmlformats.org/drawingml/2006/table">
            <a:tbl>
              <a:tblPr/>
              <a:tblGrid>
                <a:gridCol w="2367720"/>
                <a:gridCol w="2367720"/>
                <a:gridCol w="2367720"/>
                <a:gridCol w="2369880"/>
              </a:tblGrid>
              <a:tr h="1392120"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happy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excited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55400"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sad 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nervous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72320"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mad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afraid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03920">
                <a:tc>
                  <a:tcPr anchor="t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surprised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AppleSystemUIFont"/>
                        </a:rPr>
                        <a:t>hurt</a:t>
                      </a:r>
                      <a:endParaRPr b="0" lang="en-PH" sz="24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1008000" y="504000"/>
            <a:ext cx="1800000" cy="1260000"/>
          </a:xfrm>
          <a:prstGeom prst="rect">
            <a:avLst/>
          </a:prstGeom>
          <a:ln w="0">
            <a:noFill/>
          </a:ln>
        </p:spPr>
      </p:pic>
      <p:pic>
        <p:nvPicPr>
          <p:cNvPr id="203" name="" descr=""/>
          <p:cNvPicPr/>
          <p:nvPr/>
        </p:nvPicPr>
        <p:blipFill>
          <a:blip r:embed="rId2"/>
          <a:stretch/>
        </p:blipFill>
        <p:spPr>
          <a:xfrm>
            <a:off x="5868000" y="498240"/>
            <a:ext cx="1692000" cy="1301760"/>
          </a:xfrm>
          <a:prstGeom prst="rect">
            <a:avLst/>
          </a:prstGeom>
          <a:ln w="0">
            <a:noFill/>
          </a:ln>
        </p:spPr>
      </p:pic>
      <p:pic>
        <p:nvPicPr>
          <p:cNvPr id="204" name="" descr=""/>
          <p:cNvPicPr/>
          <p:nvPr/>
        </p:nvPicPr>
        <p:blipFill>
          <a:blip r:embed="rId3"/>
          <a:stretch/>
        </p:blipFill>
        <p:spPr>
          <a:xfrm>
            <a:off x="1053360" y="1868040"/>
            <a:ext cx="1646640" cy="1242360"/>
          </a:xfrm>
          <a:prstGeom prst="rect">
            <a:avLst/>
          </a:prstGeom>
          <a:ln w="0">
            <a:noFill/>
          </a:ln>
        </p:spPr>
      </p:pic>
      <p:pic>
        <p:nvPicPr>
          <p:cNvPr id="205" name="" descr=""/>
          <p:cNvPicPr/>
          <p:nvPr/>
        </p:nvPicPr>
        <p:blipFill>
          <a:blip r:embed="rId4"/>
          <a:stretch/>
        </p:blipFill>
        <p:spPr>
          <a:xfrm>
            <a:off x="5904360" y="1944000"/>
            <a:ext cx="1619640" cy="1194120"/>
          </a:xfrm>
          <a:prstGeom prst="rect">
            <a:avLst/>
          </a:prstGeom>
          <a:ln w="0">
            <a:noFill/>
          </a:ln>
        </p:spPr>
      </p:pic>
      <p:pic>
        <p:nvPicPr>
          <p:cNvPr id="206" name="" descr=""/>
          <p:cNvPicPr/>
          <p:nvPr/>
        </p:nvPicPr>
        <p:blipFill>
          <a:blip r:embed="rId5"/>
          <a:stretch/>
        </p:blipFill>
        <p:spPr>
          <a:xfrm>
            <a:off x="1047600" y="3234600"/>
            <a:ext cx="1724400" cy="1301400"/>
          </a:xfrm>
          <a:prstGeom prst="rect">
            <a:avLst/>
          </a:prstGeom>
          <a:ln w="0">
            <a:noFill/>
          </a:ln>
        </p:spPr>
      </p:pic>
      <p:pic>
        <p:nvPicPr>
          <p:cNvPr id="207" name="" descr=""/>
          <p:cNvPicPr/>
          <p:nvPr/>
        </p:nvPicPr>
        <p:blipFill>
          <a:blip r:embed="rId6"/>
          <a:stretch/>
        </p:blipFill>
        <p:spPr>
          <a:xfrm>
            <a:off x="5940000" y="3240000"/>
            <a:ext cx="1584000" cy="1266120"/>
          </a:xfrm>
          <a:prstGeom prst="rect">
            <a:avLst/>
          </a:prstGeom>
          <a:ln w="0">
            <a:noFill/>
          </a:ln>
        </p:spPr>
      </p:pic>
      <p:pic>
        <p:nvPicPr>
          <p:cNvPr id="208" name="" descr=""/>
          <p:cNvPicPr/>
          <p:nvPr/>
        </p:nvPicPr>
        <p:blipFill>
          <a:blip r:embed="rId7"/>
          <a:stretch/>
        </p:blipFill>
        <p:spPr>
          <a:xfrm>
            <a:off x="1044000" y="4644000"/>
            <a:ext cx="1764000" cy="1152000"/>
          </a:xfrm>
          <a:prstGeom prst="rect">
            <a:avLst/>
          </a:prstGeom>
          <a:ln w="0">
            <a:noFill/>
          </a:ln>
        </p:spPr>
      </p:pic>
      <p:pic>
        <p:nvPicPr>
          <p:cNvPr id="209" name="" descr=""/>
          <p:cNvPicPr/>
          <p:nvPr/>
        </p:nvPicPr>
        <p:blipFill>
          <a:blip r:embed="rId8"/>
          <a:stretch/>
        </p:blipFill>
        <p:spPr>
          <a:xfrm>
            <a:off x="5904000" y="4644000"/>
            <a:ext cx="1620000" cy="114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2023-08-10T15:22:58Z</dcterms:modified>
  <cp:revision>115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