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56" r:id="rId4"/>
    <p:sldId id="271" r:id="rId5"/>
    <p:sldId id="272" r:id="rId6"/>
    <p:sldId id="274" r:id="rId7"/>
    <p:sldId id="273" r:id="rId8"/>
    <p:sldId id="276" r:id="rId9"/>
    <p:sldId id="275" r:id="rId10"/>
    <p:sldId id="277" r:id="rId11"/>
    <p:sldId id="278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000"/>
    <a:srgbClr val="DE9000"/>
    <a:srgbClr val="F2C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42"/>
    <p:restoredTop sz="96663"/>
  </p:normalViewPr>
  <p:slideViewPr>
    <p:cSldViewPr snapToGrid="0" snapToObjects="1">
      <p:cViewPr>
        <p:scale>
          <a:sx n="70" d="100"/>
          <a:sy n="70" d="100"/>
        </p:scale>
        <p:origin x="272" y="1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7/13/23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29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87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34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94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34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52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92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02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7/13/23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289111" y="3105834"/>
            <a:ext cx="749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Product of Two Binomials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Product of Two Binomials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CE997A-8377-B646-B4C0-04514235C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PH" dirty="0"/>
              <a:t>	The product of two binomials can be obtained using either the algebra tiles or </a:t>
            </a:r>
            <a:r>
              <a:rPr lang="en-PH" b="1" dirty="0"/>
              <a:t>FOIL method.</a:t>
            </a:r>
          </a:p>
          <a:p>
            <a:pPr marL="0" indent="0" algn="just">
              <a:buNone/>
            </a:pPr>
            <a:r>
              <a:rPr lang="en-PH" dirty="0"/>
              <a:t>Using the </a:t>
            </a:r>
            <a:r>
              <a:rPr lang="en-PH" b="1" dirty="0"/>
              <a:t>FOIL</a:t>
            </a:r>
            <a:r>
              <a:rPr lang="en-PH" dirty="0"/>
              <a:t> (</a:t>
            </a:r>
            <a:r>
              <a:rPr lang="en-PH" b="1" dirty="0"/>
              <a:t>F</a:t>
            </a:r>
            <a:r>
              <a:rPr lang="en-PH" dirty="0"/>
              <a:t>irst, </a:t>
            </a:r>
            <a:r>
              <a:rPr lang="en-PH" b="1" dirty="0"/>
              <a:t>O</a:t>
            </a:r>
            <a:r>
              <a:rPr lang="en-PH" dirty="0"/>
              <a:t>uter, </a:t>
            </a:r>
            <a:r>
              <a:rPr lang="en-PH" b="1" dirty="0"/>
              <a:t>I</a:t>
            </a:r>
            <a:r>
              <a:rPr lang="en-PH" dirty="0"/>
              <a:t>nner, </a:t>
            </a:r>
            <a:r>
              <a:rPr lang="en-PH" b="1" dirty="0"/>
              <a:t>L</a:t>
            </a:r>
            <a:r>
              <a:rPr lang="en-PH" dirty="0"/>
              <a:t>ast) method:</a:t>
            </a:r>
          </a:p>
          <a:p>
            <a:pPr marL="0" indent="0" algn="just">
              <a:buNone/>
            </a:pPr>
            <a:r>
              <a:rPr lang="en-PH" dirty="0"/>
              <a:t>	Get the product of the first terms.</a:t>
            </a:r>
          </a:p>
          <a:p>
            <a:pPr marL="0" indent="0" algn="just">
              <a:buNone/>
            </a:pPr>
            <a:r>
              <a:rPr lang="en-PH" dirty="0"/>
              <a:t>	Get the product of the outer terms.</a:t>
            </a:r>
          </a:p>
          <a:p>
            <a:pPr marL="0" indent="0" algn="just">
              <a:buNone/>
            </a:pPr>
            <a:r>
              <a:rPr lang="en-PH" dirty="0"/>
              <a:t>	Get the product of the inner terms.</a:t>
            </a:r>
          </a:p>
          <a:p>
            <a:pPr marL="0" indent="0" algn="just">
              <a:buNone/>
            </a:pPr>
            <a:r>
              <a:rPr lang="en-PH" dirty="0"/>
              <a:t>	Get the product of the last terms.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4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Product of Two Binomials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6C935-524A-4D42-98B0-7C5A384D6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6589"/>
            <a:ext cx="10515600" cy="1939551"/>
          </a:xfrm>
        </p:spPr>
        <p:txBody>
          <a:bodyPr/>
          <a:lstStyle/>
          <a:p>
            <a:pPr marL="0" indent="0" algn="just">
              <a:buNone/>
            </a:pPr>
            <a:r>
              <a:rPr lang="en-PH" dirty="0"/>
              <a:t>	There are different methods that we can use in multiplying two binomials. Study the following examples to know more about the product of two binomials.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Product of Two Binomials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2D118B-E386-EE4B-9A25-B2F8B6F38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Example 1: </a:t>
            </a:r>
            <a:r>
              <a:rPr lang="en-US" dirty="0"/>
              <a:t>The product of (</a:t>
            </a:r>
            <a:r>
              <a:rPr lang="en-US" i="1" dirty="0"/>
              <a:t>x </a:t>
            </a:r>
            <a:r>
              <a:rPr lang="en-US" dirty="0"/>
              <a:t>+ 3) and (</a:t>
            </a:r>
            <a:r>
              <a:rPr lang="en-US" i="1" dirty="0"/>
              <a:t>x </a:t>
            </a:r>
            <a:r>
              <a:rPr lang="en-US" dirty="0"/>
              <a:t>+ 5) can be solved using different methods.</a:t>
            </a:r>
          </a:p>
          <a:p>
            <a:pPr marL="0" indent="0">
              <a:buNone/>
            </a:pPr>
            <a:r>
              <a:rPr lang="en-US" b="1" dirty="0"/>
              <a:t>	Using algebraic titles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1A174E-12D8-6946-B91C-B01BE6CFB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564" y="3272322"/>
            <a:ext cx="3750982" cy="29046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02A0FB-F4C7-BD48-812C-EF18C31CC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546" y="3272321"/>
            <a:ext cx="941131" cy="29046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FB5426-F276-C24E-B166-98E308CFE6AC}"/>
                  </a:ext>
                </a:extLst>
              </p:cNvPr>
              <p:cNvSpPr txBox="1"/>
              <p:nvPr/>
            </p:nvSpPr>
            <p:spPr>
              <a:xfrm>
                <a:off x="7821250" y="5375056"/>
                <a:ext cx="2301271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+15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FB5426-F276-C24E-B166-98E308CFE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1250" y="5375056"/>
                <a:ext cx="2301271" cy="532966"/>
              </a:xfrm>
              <a:prstGeom prst="rect">
                <a:avLst/>
              </a:prstGeom>
              <a:blipFill>
                <a:blip r:embed="rId5"/>
                <a:stretch>
                  <a:fillRect r="-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81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Product of Two Binomials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92D118B-E386-EE4B-9A25-B2F8B6F385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Example 1: </a:t>
                </a:r>
                <a:r>
                  <a:rPr lang="en-US" dirty="0"/>
                  <a:t>The product of (</a:t>
                </a:r>
                <a:r>
                  <a:rPr lang="en-US" i="1" dirty="0"/>
                  <a:t>x </a:t>
                </a:r>
                <a:r>
                  <a:rPr lang="en-US" dirty="0"/>
                  <a:t>+ 3) and (</a:t>
                </a:r>
                <a:r>
                  <a:rPr lang="en-US" i="1" dirty="0"/>
                  <a:t>x </a:t>
                </a:r>
                <a:r>
                  <a:rPr lang="en-US" dirty="0"/>
                  <a:t>+ 5) can be solved using different methods.</a:t>
                </a:r>
              </a:p>
              <a:p>
                <a:pPr marL="0" indent="0">
                  <a:buNone/>
                </a:pPr>
                <a:r>
                  <a:rPr lang="en-US" b="1" dirty="0"/>
                  <a:t>	Using the Distributive Property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+5)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				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+15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				    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+15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92D118B-E386-EE4B-9A25-B2F8B6F385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499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Product of Two Binomials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92D118B-E386-EE4B-9A25-B2F8B6F385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Example 1: </a:t>
                </a:r>
                <a:r>
                  <a:rPr lang="en-US" dirty="0"/>
                  <a:t>The product of (</a:t>
                </a:r>
                <a:r>
                  <a:rPr lang="en-US" i="1" dirty="0"/>
                  <a:t>x </a:t>
                </a:r>
                <a:r>
                  <a:rPr lang="en-US" dirty="0"/>
                  <a:t>+ 3) and (</a:t>
                </a:r>
                <a:r>
                  <a:rPr lang="en-US" i="1" dirty="0"/>
                  <a:t>x </a:t>
                </a:r>
                <a:r>
                  <a:rPr lang="en-US" dirty="0"/>
                  <a:t>+ 5) can be solved using different methods.</a:t>
                </a:r>
              </a:p>
              <a:p>
                <a:pPr marL="0" indent="0">
                  <a:buNone/>
                </a:pPr>
                <a:r>
                  <a:rPr lang="en-US" b="1" dirty="0"/>
                  <a:t>	Using the FOIL (First, Outer, Inner, Last) method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dirty="0"/>
                  <a:t>Get the product of the first terms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PH" dirty="0"/>
                  <a:t>Get the product of the outer terms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PH" dirty="0"/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PH" dirty="0"/>
                  <a:t>Get the product of the inner terms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PH" dirty="0"/>
              </a:p>
              <a:p>
                <a:pPr marL="0" indent="0">
                  <a:buNone/>
                </a:pPr>
                <a:r>
                  <a:rPr lang="en-PH" dirty="0"/>
                  <a:t>	Get the product of the last terms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endParaRPr lang="en-PH" dirty="0"/>
              </a:p>
              <a:p>
                <a:pPr marL="0" indent="0">
                  <a:buNone/>
                </a:pPr>
                <a:r>
                  <a:rPr lang="en-PH" dirty="0"/>
                  <a:t>	Combine like terms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+15</m:t>
                    </m:r>
                  </m:oMath>
                </a14:m>
                <a:endParaRPr lang="en-PH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92D118B-E386-EE4B-9A25-B2F8B6F385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88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Product of Two Binomials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2D118B-E386-EE4B-9A25-B2F8B6F38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Example 2: </a:t>
            </a:r>
            <a:r>
              <a:rPr lang="en-PH" dirty="0"/>
              <a:t>Find the product of 2</a:t>
            </a:r>
            <a:r>
              <a:rPr lang="en-PH" i="1" dirty="0"/>
              <a:t>x</a:t>
            </a:r>
            <a:r>
              <a:rPr lang="en-PH" dirty="0"/>
              <a:t> – 1 and x – 4.</a:t>
            </a:r>
          </a:p>
          <a:p>
            <a:pPr marL="0" indent="0">
              <a:buNone/>
            </a:pPr>
            <a:r>
              <a:rPr lang="en-PH" dirty="0"/>
              <a:t>	</a:t>
            </a:r>
            <a:r>
              <a:rPr lang="en-PH" b="1" dirty="0"/>
              <a:t>Using algebra tiles</a:t>
            </a:r>
          </a:p>
          <a:p>
            <a:pPr marL="0" indent="0">
              <a:buNone/>
            </a:pPr>
            <a:r>
              <a:rPr lang="en-PH" dirty="0"/>
              <a:t>	</a:t>
            </a:r>
          </a:p>
          <a:p>
            <a:pPr marL="0" indent="0">
              <a:buNone/>
            </a:pPr>
            <a:r>
              <a:rPr lang="en-US" b="1" dirty="0"/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9ED6F7-41A3-3A4E-8F7A-3B11B4AA5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296" y="2847912"/>
            <a:ext cx="2598032" cy="26547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631E1E-754F-2F42-8EE1-B9CF28842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040" y="2844072"/>
            <a:ext cx="1313571" cy="33328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3D595A-332B-E641-9EBB-D58F1E530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297" y="5504742"/>
            <a:ext cx="2598031" cy="6701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FD82D9-BD33-FD46-BCF8-B43978BDF67A}"/>
                  </a:ext>
                </a:extLst>
              </p:cNvPr>
              <p:cNvSpPr txBox="1"/>
              <p:nvPr/>
            </p:nvSpPr>
            <p:spPr>
              <a:xfrm>
                <a:off x="7226808" y="3162517"/>
                <a:ext cx="2102499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FD82D9-BD33-FD46-BCF8-B43978BDF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808" y="3162517"/>
                <a:ext cx="2102499" cy="5329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1857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Product of Two Binomials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92D118B-E386-EE4B-9A25-B2F8B6F385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Example 2: </a:t>
                </a:r>
                <a:r>
                  <a:rPr lang="en-PH" dirty="0"/>
                  <a:t>Find the product of 2</a:t>
                </a:r>
                <a:r>
                  <a:rPr lang="en-PH" i="1" dirty="0"/>
                  <a:t>x</a:t>
                </a:r>
                <a:r>
                  <a:rPr lang="en-PH" dirty="0"/>
                  <a:t> – 1 and x – 4.</a:t>
                </a:r>
              </a:p>
              <a:p>
                <a:pPr marL="0" indent="0">
                  <a:buNone/>
                </a:pPr>
                <a:r>
                  <a:rPr lang="en-PH" dirty="0"/>
                  <a:t>	</a:t>
                </a:r>
                <a:r>
                  <a:rPr lang="en-PH" b="1" dirty="0"/>
                  <a:t>Using Distributive Property</a:t>
                </a:r>
              </a:p>
              <a:p>
                <a:pPr marL="0" indent="0">
                  <a:buNone/>
                </a:pPr>
                <a:endParaRPr lang="en-PH" b="1" dirty="0"/>
              </a:p>
              <a:p>
                <a:pPr marL="0" indent="0">
                  <a:buNone/>
                </a:pPr>
                <a:r>
                  <a:rPr lang="en-PH" dirty="0"/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PH" dirty="0"/>
              </a:p>
              <a:p>
                <a:pPr marL="0" indent="0">
                  <a:buNone/>
                </a:pPr>
                <a:r>
                  <a:rPr lang="en-PH" dirty="0"/>
                  <a:t>			        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PH" dirty="0"/>
              </a:p>
              <a:p>
                <a:pPr marL="0" indent="0">
                  <a:buNone/>
                </a:pPr>
                <a:r>
                  <a:rPr lang="en-US" b="1" dirty="0"/>
                  <a:t>			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PH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92D118B-E386-EE4B-9A25-B2F8B6F385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819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Product of Two Binomials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92D118B-E386-EE4B-9A25-B2F8B6F385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01528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Example 2: </a:t>
                </a:r>
                <a:r>
                  <a:rPr lang="en-PH" dirty="0"/>
                  <a:t>Find the product of 2</a:t>
                </a:r>
                <a:r>
                  <a:rPr lang="en-PH" i="1" dirty="0"/>
                  <a:t>x</a:t>
                </a:r>
                <a:r>
                  <a:rPr lang="en-PH" dirty="0"/>
                  <a:t> – 1 and x – 4.</a:t>
                </a:r>
              </a:p>
              <a:p>
                <a:pPr marL="0" indent="0">
                  <a:buNone/>
                </a:pPr>
                <a:r>
                  <a:rPr lang="en-PH" dirty="0"/>
                  <a:t>	</a:t>
                </a:r>
                <a:r>
                  <a:rPr lang="en-PH" b="1" dirty="0"/>
                  <a:t>Using the FOIL (First, Outer, Inner, Last) method</a:t>
                </a:r>
              </a:p>
              <a:p>
                <a:pPr marL="0" indent="0">
                  <a:buNone/>
                </a:pPr>
                <a:endParaRPr lang="en-PH" b="1" dirty="0"/>
              </a:p>
              <a:p>
                <a:pPr marL="0" indent="0">
                  <a:buNone/>
                </a:pPr>
                <a:r>
                  <a:rPr lang="en-PH" dirty="0"/>
                  <a:t>					F	O	I	L</a:t>
                </a:r>
              </a:p>
              <a:p>
                <a:pPr marL="0" indent="0">
                  <a:buNone/>
                </a:pPr>
                <a:r>
                  <a:rPr lang="en-PH" b="1" dirty="0"/>
                  <a:t>				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PH" dirty="0"/>
                  <a:t> (combine similar term)</a:t>
                </a:r>
              </a:p>
              <a:p>
                <a:pPr marL="0" indent="0">
                  <a:buNone/>
                </a:pPr>
                <a:r>
                  <a:rPr lang="en-US" b="1" dirty="0"/>
                  <a:t>				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PH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92D118B-E386-EE4B-9A25-B2F8B6F385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01528" cy="4351338"/>
              </a:xfrm>
              <a:blipFill>
                <a:blip r:embed="rId3"/>
                <a:stretch>
                  <a:fillRect l="-1066" t="-2632" r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67FB40A-60CD-6A4A-8878-F165EAB5F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536" y="3005328"/>
            <a:ext cx="2275684" cy="257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08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5775</TotalTime>
  <Words>174</Words>
  <Application>Microsoft Macintosh PowerPoint</Application>
  <PresentationFormat>Widescreen</PresentationFormat>
  <Paragraphs>57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Product of Two Binomials</vt:lpstr>
      <vt:lpstr>Product of Two Binomials</vt:lpstr>
      <vt:lpstr>Product of Two Binomials</vt:lpstr>
      <vt:lpstr>Product of Two Binomials</vt:lpstr>
      <vt:lpstr>Product of Two Binomials</vt:lpstr>
      <vt:lpstr>Product of Two Binomials</vt:lpstr>
      <vt:lpstr>Product of Two Binomials</vt:lpstr>
      <vt:lpstr>Product of Two Binomials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499</cp:revision>
  <cp:lastPrinted>2023-03-16T06:30:06Z</cp:lastPrinted>
  <dcterms:created xsi:type="dcterms:W3CDTF">2019-04-16T02:10:14Z</dcterms:created>
  <dcterms:modified xsi:type="dcterms:W3CDTF">2023-07-13T08:31:18Z</dcterms:modified>
</cp:coreProperties>
</file>