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_rels/.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_rels/slideMaster3.xml.rels" ContentType="application/vnd.openxmlformats-package.relationships+xml"/>
  <Override PartName="/ppt/slideMasters/_rels/slideMaster1.xml.rels" ContentType="application/vnd.openxmlformats-package.relationships+xml"/>
  <Override PartName="/ppt/slideMasters/_rels/slideMaster2.xml.rels" ContentType="application/vnd.openxmlformats-package.relationships+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_rels/presentation.xml.rels" ContentType="application/vnd.openxmlformats-package.relationships+xml"/>
  <Override PartName="/ppt/media/image1.png" ContentType="image/png"/>
  <Override PartName="/ppt/media/image2.png" ContentType="image/png"/>
  <Override PartName="/ppt/media/image3.png" ContentType="image/png"/>
  <Override PartName="/ppt/media/image4.png" ContentType="image/png"/>
  <Override PartName="/ppt/media/image5.png" ContentType="image/png"/>
  <Override PartName="/ppt/media/image6.png" ContentType="image/png"/>
  <Override PartName="/ppt/media/image11.png" ContentType="image/png"/>
  <Override PartName="/ppt/media/image9.png" ContentType="image/png"/>
  <Override PartName="/ppt/media/image10.png" ContentType="image/png"/>
  <Override PartName="/ppt/media/image7.png" ContentType="image/png"/>
  <Override PartName="/ppt/media/image12.png" ContentType="image/png"/>
  <Override PartName="/ppt/media/image8.png" ContentType="image/png"/>
  <Override PartName="/ppt/media/image13.png" ContentType="image/png"/>
  <Override PartName="/ppt/media/image14.png" ContentType="image/png"/>
  <Override PartName="/ppt/media/image15.png" ContentType="image/png"/>
  <Override PartName="/ppt/media/image16.png" ContentType="image/png"/>
  <Override PartName="/ppt/media/image17.png" ContentType="image/png"/>
  <Override PartName="/ppt/presProps.xml" ContentType="application/vnd.openxmlformats-officedocument.presentationml.presProps+xml"/>
  <Override PartName="/ppt/slideLayouts/slideLayout19.xml" ContentType="application/vnd.openxmlformats-officedocument.presentationml.slideLayout+xml"/>
  <Override PartName="/ppt/slideLayouts/slideLayout8.xml" ContentType="application/vnd.openxmlformats-officedocument.presentationml.slideLayout+xml"/>
  <Override PartName="/ppt/slideLayouts/slideLayout17.xml" ContentType="application/vnd.openxmlformats-officedocument.presentationml.slideLayout+xml"/>
  <Override PartName="/ppt/slideLayouts/slideLayout20.xml" ContentType="application/vnd.openxmlformats-officedocument.presentationml.slideLayout+xml"/>
  <Override PartName="/ppt/slideLayouts/slideLayout9.xml" ContentType="application/vnd.openxmlformats-officedocument.presentationml.slideLayout+xml"/>
  <Override PartName="/ppt/slideLayouts/slideLayout18.xml" ContentType="application/vnd.openxmlformats-officedocument.presentationml.slideLayout+xml"/>
  <Override PartName="/ppt/slideLayouts/slideLayout21.xml" ContentType="application/vnd.openxmlformats-officedocument.presentationml.slideLayout+xml"/>
  <Override PartName="/ppt/slideLayouts/slideLayout10.xml" ContentType="application/vnd.openxmlformats-officedocument.presentationml.slideLayout+xml"/>
  <Override PartName="/ppt/slideLayouts/slideLayout1.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1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13.xml" ContentType="application/vnd.openxmlformats-officedocument.presentationml.slideLayout+xml"/>
  <Override PartName="/ppt/slideLayouts/_rels/slideLayout34.xml.rels" ContentType="application/vnd.openxmlformats-package.relationships+xml"/>
  <Override PartName="/ppt/slideLayouts/_rels/slideLayout33.xml.rels" ContentType="application/vnd.openxmlformats-package.relationships+xml"/>
  <Override PartName="/ppt/slideLayouts/_rels/slideLayout9.xml.rels" ContentType="application/vnd.openxmlformats-package.relationships+xml"/>
  <Override PartName="/ppt/slideLayouts/_rels/slideLayout32.xml.rels" ContentType="application/vnd.openxmlformats-package.relationships+xml"/>
  <Override PartName="/ppt/slideLayouts/_rels/slideLayout21.xml.rels" ContentType="application/vnd.openxmlformats-package.relationships+xml"/>
  <Override PartName="/ppt/slideLayouts/_rels/slideLayout24.xml.rels" ContentType="application/vnd.openxmlformats-package.relationships+xml"/>
  <Override PartName="/ppt/slideLayouts/_rels/slideLayout16.xml.rels" ContentType="application/vnd.openxmlformats-package.relationships+xml"/>
  <Override PartName="/ppt/slideLayouts/_rels/slideLayout31.xml.rels" ContentType="application/vnd.openxmlformats-package.relationships+xml"/>
  <Override PartName="/ppt/slideLayouts/_rels/slideLayout20.xml.rels" ContentType="application/vnd.openxmlformats-package.relationships+xml"/>
  <Override PartName="/ppt/slideLayouts/_rels/slideLayout23.xml.rels" ContentType="application/vnd.openxmlformats-package.relationships+xml"/>
  <Override PartName="/ppt/slideLayouts/_rels/slideLayout15.xml.rels" ContentType="application/vnd.openxmlformats-package.relationships+xml"/>
  <Override PartName="/ppt/slideLayouts/_rels/slideLayout30.xml.rels" ContentType="application/vnd.openxmlformats-package.relationships+xml"/>
  <Override PartName="/ppt/slideLayouts/_rels/slideLayout29.xml.rels" ContentType="application/vnd.openxmlformats-package.relationships+xml"/>
  <Override PartName="/ppt/slideLayouts/_rels/slideLayout22.xml.rels" ContentType="application/vnd.openxmlformats-package.relationships+xml"/>
  <Override PartName="/ppt/slideLayouts/_rels/slideLayout14.xml.rels" ContentType="application/vnd.openxmlformats-package.relationships+xml"/>
  <Override PartName="/ppt/slideLayouts/_rels/slideLayout28.xml.rels" ContentType="application/vnd.openxmlformats-package.relationships+xml"/>
  <Override PartName="/ppt/slideLayouts/_rels/slideLayout36.xml.rels" ContentType="application/vnd.openxmlformats-package.relationships+xml"/>
  <Override PartName="/ppt/slideLayouts/_rels/slideLayout7.xml.rels" ContentType="application/vnd.openxmlformats-package.relationships+xml"/>
  <Override PartName="/ppt/slideLayouts/_rels/slideLayout6.xml.rels" ContentType="application/vnd.openxmlformats-package.relationships+xml"/>
  <Override PartName="/ppt/slideLayouts/_rels/slideLayout5.xml.rels" ContentType="application/vnd.openxmlformats-package.relationships+xml"/>
  <Override PartName="/ppt/slideLayouts/_rels/slideLayout4.xml.rels" ContentType="application/vnd.openxmlformats-package.relationships+xml"/>
  <Override PartName="/ppt/slideLayouts/_rels/slideLayout27.xml.rels" ContentType="application/vnd.openxmlformats-package.relationships+xml"/>
  <Override PartName="/ppt/slideLayouts/_rels/slideLayout13.xml.rels" ContentType="application/vnd.openxmlformats-package.relationships+xml"/>
  <Override PartName="/ppt/slideLayouts/_rels/slideLayout35.xml.rels" ContentType="application/vnd.openxmlformats-package.relationships+xml"/>
  <Override PartName="/ppt/slideLayouts/_rels/slideLayout3.xml.rels" ContentType="application/vnd.openxmlformats-package.relationships+xml"/>
  <Override PartName="/ppt/slideLayouts/_rels/slideLayout2.xml.rels" ContentType="application/vnd.openxmlformats-package.relationships+xml"/>
  <Override PartName="/ppt/slideLayouts/_rels/slideLayout8.xml.rels" ContentType="application/vnd.openxmlformats-package.relationships+xml"/>
  <Override PartName="/ppt/slideLayouts/_rels/slideLayout1.xml.rels" ContentType="application/vnd.openxmlformats-package.relationships+xml"/>
  <Override PartName="/ppt/slideLayouts/_rels/slideLayout12.xml.rels" ContentType="application/vnd.openxmlformats-package.relationships+xml"/>
  <Override PartName="/ppt/slideLayouts/_rels/slideLayout19.xml.rels" ContentType="application/vnd.openxmlformats-package.relationships+xml"/>
  <Override PartName="/ppt/slideLayouts/_rels/slideLayout25.xml.rels" ContentType="application/vnd.openxmlformats-package.relationships+xml"/>
  <Override PartName="/ppt/slideLayouts/_rels/slideLayout10.xml.rels" ContentType="application/vnd.openxmlformats-package.relationships+xml"/>
  <Override PartName="/ppt/slideLayouts/_rels/slideLayout17.xml.rels" ContentType="application/vnd.openxmlformats-package.relationships+xml"/>
  <Override PartName="/ppt/slideLayouts/_rels/slideLayout26.xml.rels" ContentType="application/vnd.openxmlformats-package.relationships+xml"/>
  <Override PartName="/ppt/slideLayouts/_rels/slideLayout18.xml.rels" ContentType="application/vnd.openxmlformats-package.relationships+xml"/>
  <Override PartName="/ppt/slideLayouts/_rels/slideLayout11.xml.rels" ContentType="application/vnd.openxmlformats-package.relationships+xml"/>
  <Override PartName="/ppt/slideLayouts/slideLayout5.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6.xml" ContentType="application/vnd.openxmlformats-officedocument.presentationml.slideLayout+xml"/>
  <Override PartName="/ppt/slideLayouts/slideLayout16.xml" ContentType="application/vnd.openxmlformats-officedocument.presentationml.slideLayout+xml"/>
  <Override PartName="/ppt/slideLayouts/slideLayout7.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26.xml" ContentType="application/vnd.openxmlformats-officedocument.presentationml.slideLayout+xml"/>
  <Override PartName="/ppt/slideLayouts/slideLayout32.xml" ContentType="application/vnd.openxmlformats-officedocument.presentationml.slideLayout+xml"/>
  <Override PartName="/ppt/slideLayouts/slideLayout27.xml" ContentType="application/vnd.openxmlformats-officedocument.presentationml.slideLayout+xml"/>
  <Override PartName="/ppt/slideLayouts/slideLayout33.xml" ContentType="application/vnd.openxmlformats-officedocument.presentationml.slideLayout+xml"/>
  <Override PartName="/ppt/slideLayouts/slideLayout28.xml" ContentType="application/vnd.openxmlformats-officedocument.presentationml.slideLayout+xml"/>
  <Override PartName="/ppt/slideLayouts/slideLayout34.xml" ContentType="application/vnd.openxmlformats-officedocument.presentationml.slideLayout+xml"/>
  <Override PartName="/ppt/slideLayouts/slideLayout29.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s/_rels/slide13.xml.rels" ContentType="application/vnd.openxmlformats-package.relationships+xml"/>
  <Override PartName="/ppt/slides/_rels/slide12.xml.rels" ContentType="application/vnd.openxmlformats-package.relationships+xml"/>
  <Override PartName="/ppt/slides/_rels/slide14.xml.rels" ContentType="application/vnd.openxmlformats-package.relationships+xml"/>
  <Override PartName="/ppt/slides/_rels/slide15.xml.rels" ContentType="application/vnd.openxmlformats-package.relationships+xml"/>
  <Override PartName="/ppt/slides/_rels/slide16.xml.rels" ContentType="application/vnd.openxmlformats-package.relationships+xml"/>
  <Override PartName="/ppt/slides/_rels/slide2.xml.rels" ContentType="application/vnd.openxmlformats-package.relationships+xml"/>
  <Override PartName="/ppt/slides/_rels/slide9.xml.rels" ContentType="application/vnd.openxmlformats-package.relationships+xml"/>
  <Override PartName="/ppt/slides/_rels/slide1.xml.rels" ContentType="application/vnd.openxmlformats-package.relationships+xml"/>
  <Override PartName="/ppt/slides/_rels/slide8.xml.rels" ContentType="application/vnd.openxmlformats-package.relationships+xml"/>
  <Override PartName="/ppt/slides/_rels/slide7.xml.rels" ContentType="application/vnd.openxmlformats-package.relationships+xml"/>
  <Override PartName="/ppt/slides/_rels/slide4.xml.rels" ContentType="application/vnd.openxmlformats-package.relationships+xml"/>
  <Override PartName="/ppt/slides/_rels/slide6.xml.rels" ContentType="application/vnd.openxmlformats-package.relationships+xml"/>
  <Override PartName="/ppt/slides/_rels/slide5.xml.rels" ContentType="application/vnd.openxmlformats-package.relationships+xml"/>
  <Override PartName="/ppt/slides/_rels/slide3.xml.rels" ContentType="application/vnd.openxmlformats-package.relationships+xml"/>
  <Override PartName="/ppt/slides/_rels/slide17.xml.rels" ContentType="application/vnd.openxmlformats-package.relationships+xml"/>
  <Override PartName="/ppt/slides/_rels/slide10.xml.rels" ContentType="application/vnd.openxmlformats-package.relationships+xml"/>
  <Override PartName="/ppt/slides/_rels/slide11.xml.rels" ContentType="application/vnd.openxmlformats-package.relationships+xml"/>
  <Override PartName="/ppt/slides/slide1.xml" ContentType="application/vnd.openxmlformats-officedocument.presentationml.slide+xml"/>
  <Override PartName="/ppt/slides/slide10.xml" ContentType="application/vnd.openxmlformats-officedocument.presentationml.slide+xml"/>
  <Override PartName="/ppt/slides/slide2.xml" ContentType="application/vnd.openxmlformats-officedocument.presentationml.slide+xml"/>
  <Override PartName="/ppt/slides/slide11.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9.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5.xml" ContentType="application/vnd.openxmlformats-officedocument.presentationml.slide+xml"/>
  <Override PartName="/ppt/slides/slide14.xml" ContentType="application/vnd.openxmlformats-officedocument.presentationml.slide+xml"/>
  <Override PartName="/ppt/slides/slide6.xml" ContentType="application/vnd.openxmlformats-officedocument.presentationml.slide+xml"/>
  <Override PartName="/ppt/slides/slide15.xml" ContentType="application/vnd.openxmlformats-officedocument.presentationml.slide+xml"/>
  <Override PartName="/ppt/slides/slide7.xml" ContentType="application/vnd.openxmlformats-officedocument.presentationml.slide+xml"/>
  <Override PartName="/ppt/slides/slide16.xml" ContentType="application/vnd.openxmlformats-officedocument.presentationml.slide+xml"/>
  <Override PartName="/ppt/slides/slide8.xml" ContentType="application/vnd.openxmlformats-officedocument.presentationml.slide+xml"/>
  <Override PartName="/ppt/slides/slide17.xml" ContentType="application/vnd.openxmlformats-officedocument.presentationml.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 id="2147483674" r:id="rId4"/>
  </p:sld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Lst>
  <p:sldSz cx="12192000" cy="6858000"/>
  <p:notesSz cx="7772400" cy="10058400"/>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ationPr>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9" Type="http://schemas.openxmlformats.org/officeDocument/2006/relationships/slide" Target="slides/slide5.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presProps" Target="presProps.xml"/>
</Relationship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1"/>
          </p:nvPr>
        </p:nvSpPr>
        <p:spPr/>
        <p:txBody>
          <a:bodyPr/>
          <a:p>
            <a:r>
              <a:t>Footer</a:t>
            </a:r>
          </a:p>
        </p:txBody>
      </p:sp>
      <p:sp>
        <p:nvSpPr>
          <p:cNvPr id="3" name="PlaceHolder 2"/>
          <p:cNvSpPr>
            <a:spLocks noGrp="1"/>
          </p:cNvSpPr>
          <p:nvPr>
            <p:ph type="sldNum" idx="2"/>
          </p:nvPr>
        </p:nvSpPr>
        <p:spPr/>
        <p:txBody>
          <a:bodyPr/>
          <a:p>
            <a:fld id="{CA54F7FE-793A-4A6F-B1F6-CEF0D775A145}" type="slidenum">
              <a:t>&lt;#&gt;</a:t>
            </a:fld>
          </a:p>
        </p:txBody>
      </p:sp>
      <p:sp>
        <p:nvSpPr>
          <p:cNvPr id="4" name="PlaceHolder 3"/>
          <p:cNvSpPr>
            <a:spLocks noGrp="1"/>
          </p:cNvSpPr>
          <p:nvPr>
            <p:ph type="dt" idx="3"/>
          </p:nvPr>
        </p:nvSpPr>
        <p:spPr/>
        <p:txBody>
          <a:bodyPr/>
          <a:p>
            <a:r>
              <a:rPr lang="en-PH"/>
              <a:t/>
            </a:r>
          </a:p>
        </p:txBody>
      </p:sp>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3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31"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32"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5" name="PlaceHolder 4"/>
          <p:cNvSpPr>
            <a:spLocks noGrp="1"/>
          </p:cNvSpPr>
          <p:nvPr>
            <p:ph type="ftr" idx="1"/>
          </p:nvPr>
        </p:nvSpPr>
        <p:spPr/>
        <p:txBody>
          <a:bodyPr/>
          <a:p>
            <a:r>
              <a:t>Footer</a:t>
            </a:r>
          </a:p>
        </p:txBody>
      </p:sp>
      <p:sp>
        <p:nvSpPr>
          <p:cNvPr id="6" name="PlaceHolder 5"/>
          <p:cNvSpPr>
            <a:spLocks noGrp="1"/>
          </p:cNvSpPr>
          <p:nvPr>
            <p:ph type="sldNum" idx="2"/>
          </p:nvPr>
        </p:nvSpPr>
        <p:spPr/>
        <p:txBody>
          <a:bodyPr/>
          <a:p>
            <a:fld id="{7E2629AC-68BA-4363-BF5E-0EB300CA1399}" type="slidenum">
              <a:t>&lt;#&gt;</a:t>
            </a:fld>
          </a:p>
        </p:txBody>
      </p:sp>
      <p:sp>
        <p:nvSpPr>
          <p:cNvPr id="7" name="PlaceHolder 6"/>
          <p:cNvSpPr>
            <a:spLocks noGrp="1"/>
          </p:cNvSpPr>
          <p:nvPr>
            <p:ph type="dt" idx="3"/>
          </p:nvPr>
        </p:nvSpPr>
        <p:spPr/>
        <p:txBody>
          <a:bodyPr/>
          <a:p>
            <a:r>
              <a:rPr lang="en-PH"/>
              <a:t/>
            </a: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3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34"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35"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36"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37"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7" name="PlaceHolder 6"/>
          <p:cNvSpPr>
            <a:spLocks noGrp="1"/>
          </p:cNvSpPr>
          <p:nvPr>
            <p:ph type="ftr" idx="1"/>
          </p:nvPr>
        </p:nvSpPr>
        <p:spPr/>
        <p:txBody>
          <a:bodyPr/>
          <a:p>
            <a:r>
              <a:t>Footer</a:t>
            </a:r>
          </a:p>
        </p:txBody>
      </p:sp>
      <p:sp>
        <p:nvSpPr>
          <p:cNvPr id="8" name="PlaceHolder 7"/>
          <p:cNvSpPr>
            <a:spLocks noGrp="1"/>
          </p:cNvSpPr>
          <p:nvPr>
            <p:ph type="sldNum" idx="2"/>
          </p:nvPr>
        </p:nvSpPr>
        <p:spPr/>
        <p:txBody>
          <a:bodyPr/>
          <a:p>
            <a:fld id="{C87102A1-2934-440C-8FAB-3BE58E41D6EC}" type="slidenum">
              <a:t>&lt;#&gt;</a:t>
            </a:fld>
          </a:p>
        </p:txBody>
      </p:sp>
      <p:sp>
        <p:nvSpPr>
          <p:cNvPr id="9" name="PlaceHolder 8"/>
          <p:cNvSpPr>
            <a:spLocks noGrp="1"/>
          </p:cNvSpPr>
          <p:nvPr>
            <p:ph type="dt" idx="3"/>
          </p:nvPr>
        </p:nvSpPr>
        <p:spPr/>
        <p:txBody>
          <a:bodyPr/>
          <a:p>
            <a:r>
              <a:rPr lang="en-PH"/>
              <a:t/>
            </a: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39"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40"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41"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42"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43"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44"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9" name="PlaceHolder 8"/>
          <p:cNvSpPr>
            <a:spLocks noGrp="1"/>
          </p:cNvSpPr>
          <p:nvPr>
            <p:ph type="ftr" idx="1"/>
          </p:nvPr>
        </p:nvSpPr>
        <p:spPr/>
        <p:txBody>
          <a:bodyPr/>
          <a:p>
            <a:r>
              <a:t>Footer</a:t>
            </a:r>
          </a:p>
        </p:txBody>
      </p:sp>
      <p:sp>
        <p:nvSpPr>
          <p:cNvPr id="10" name="PlaceHolder 9"/>
          <p:cNvSpPr>
            <a:spLocks noGrp="1"/>
          </p:cNvSpPr>
          <p:nvPr>
            <p:ph type="sldNum" idx="2"/>
          </p:nvPr>
        </p:nvSpPr>
        <p:spPr/>
        <p:txBody>
          <a:bodyPr/>
          <a:p>
            <a:fld id="{93EA92B8-7354-4F45-AAE0-CE69A22B25E1}" type="slidenum">
              <a:t>&lt;#&gt;</a:t>
            </a:fld>
          </a:p>
        </p:txBody>
      </p:sp>
      <p:sp>
        <p:nvSpPr>
          <p:cNvPr id="11" name="PlaceHolder 10"/>
          <p:cNvSpPr>
            <a:spLocks noGrp="1"/>
          </p:cNvSpPr>
          <p:nvPr>
            <p:ph type="dt" idx="3"/>
          </p:nvPr>
        </p:nvSpPr>
        <p:spPr/>
        <p:txBody>
          <a:bodyPr/>
          <a:p>
            <a:r>
              <a:rPr lang="en-PH"/>
              <a:t/>
            </a: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4"/>
          </p:nvPr>
        </p:nvSpPr>
        <p:spPr/>
        <p:txBody>
          <a:bodyPr/>
          <a:p>
            <a:r>
              <a:t>Footer</a:t>
            </a:r>
          </a:p>
        </p:txBody>
      </p:sp>
      <p:sp>
        <p:nvSpPr>
          <p:cNvPr id="3" name="PlaceHolder 2"/>
          <p:cNvSpPr>
            <a:spLocks noGrp="1"/>
          </p:cNvSpPr>
          <p:nvPr>
            <p:ph type="sldNum" idx="5"/>
          </p:nvPr>
        </p:nvSpPr>
        <p:spPr/>
        <p:txBody>
          <a:bodyPr/>
          <a:p>
            <a:fld id="{0B7DD565-6085-4709-96E6-90B70E838648}" type="slidenum">
              <a:t>&lt;#&gt;</a:t>
            </a:fld>
          </a:p>
        </p:txBody>
      </p:sp>
      <p:sp>
        <p:nvSpPr>
          <p:cNvPr id="4" name="PlaceHolder 3"/>
          <p:cNvSpPr>
            <a:spLocks noGrp="1"/>
          </p:cNvSpPr>
          <p:nvPr>
            <p:ph type="dt" idx="6"/>
          </p:nvPr>
        </p:nvSpPr>
        <p:spPr/>
        <p:txBody>
          <a:bodyPr/>
          <a:p>
            <a:r>
              <a:rPr lang="en-PH"/>
              <a:t/>
            </a:r>
          </a:p>
        </p:txBody>
      </p:sp>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5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56"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indent="0" algn="ctr">
              <a:buNone/>
            </a:pPr>
            <a:endParaRPr b="0" lang="en-PH" sz="3200" spc="-1" strike="noStrike">
              <a:solidFill>
                <a:srgbClr val="000000"/>
              </a:solidFill>
              <a:latin typeface="Arial"/>
            </a:endParaRPr>
          </a:p>
        </p:txBody>
      </p:sp>
      <p:sp>
        <p:nvSpPr>
          <p:cNvPr id="4" name="PlaceHolder 3"/>
          <p:cNvSpPr>
            <a:spLocks noGrp="1"/>
          </p:cNvSpPr>
          <p:nvPr>
            <p:ph type="ftr" idx="4"/>
          </p:nvPr>
        </p:nvSpPr>
        <p:spPr/>
        <p:txBody>
          <a:bodyPr/>
          <a:p>
            <a:r>
              <a:t>Footer</a:t>
            </a:r>
          </a:p>
        </p:txBody>
      </p:sp>
      <p:sp>
        <p:nvSpPr>
          <p:cNvPr id="5" name="PlaceHolder 4"/>
          <p:cNvSpPr>
            <a:spLocks noGrp="1"/>
          </p:cNvSpPr>
          <p:nvPr>
            <p:ph type="sldNum" idx="5"/>
          </p:nvPr>
        </p:nvSpPr>
        <p:spPr/>
        <p:txBody>
          <a:bodyPr/>
          <a:p>
            <a:fld id="{FF581003-F042-44AA-8B4D-8BB1CFC98BD9}" type="slidenum">
              <a:t>&lt;#&gt;</a:t>
            </a:fld>
          </a:p>
        </p:txBody>
      </p:sp>
      <p:sp>
        <p:nvSpPr>
          <p:cNvPr id="6" name="PlaceHolder 5"/>
          <p:cNvSpPr>
            <a:spLocks noGrp="1"/>
          </p:cNvSpPr>
          <p:nvPr>
            <p:ph type="dt" idx="6"/>
          </p:nvPr>
        </p:nvSpPr>
        <p:spPr/>
        <p:txBody>
          <a:bodyPr/>
          <a:p>
            <a:r>
              <a:rPr lang="en-PH"/>
              <a:t/>
            </a: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5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58"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4" name="PlaceHolder 3"/>
          <p:cNvSpPr>
            <a:spLocks noGrp="1"/>
          </p:cNvSpPr>
          <p:nvPr>
            <p:ph type="ftr" idx="4"/>
          </p:nvPr>
        </p:nvSpPr>
        <p:spPr/>
        <p:txBody>
          <a:bodyPr/>
          <a:p>
            <a:r>
              <a:t>Footer</a:t>
            </a:r>
          </a:p>
        </p:txBody>
      </p:sp>
      <p:sp>
        <p:nvSpPr>
          <p:cNvPr id="5" name="PlaceHolder 4"/>
          <p:cNvSpPr>
            <a:spLocks noGrp="1"/>
          </p:cNvSpPr>
          <p:nvPr>
            <p:ph type="sldNum" idx="5"/>
          </p:nvPr>
        </p:nvSpPr>
        <p:spPr/>
        <p:txBody>
          <a:bodyPr/>
          <a:p>
            <a:fld id="{0A0528D0-1844-42E1-AFFD-F041D410EBBF}" type="slidenum">
              <a:t>&lt;#&gt;</a:t>
            </a:fld>
          </a:p>
        </p:txBody>
      </p:sp>
      <p:sp>
        <p:nvSpPr>
          <p:cNvPr id="6" name="PlaceHolder 5"/>
          <p:cNvSpPr>
            <a:spLocks noGrp="1"/>
          </p:cNvSpPr>
          <p:nvPr>
            <p:ph type="dt" idx="6"/>
          </p:nvPr>
        </p:nvSpPr>
        <p:spPr/>
        <p:txBody>
          <a:bodyPr/>
          <a:p>
            <a:r>
              <a:rPr lang="en-PH"/>
              <a:t/>
            </a: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5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60"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61"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5" name="PlaceHolder 4"/>
          <p:cNvSpPr>
            <a:spLocks noGrp="1"/>
          </p:cNvSpPr>
          <p:nvPr>
            <p:ph type="ftr" idx="4"/>
          </p:nvPr>
        </p:nvSpPr>
        <p:spPr/>
        <p:txBody>
          <a:bodyPr/>
          <a:p>
            <a:r>
              <a:t>Footer</a:t>
            </a:r>
          </a:p>
        </p:txBody>
      </p:sp>
      <p:sp>
        <p:nvSpPr>
          <p:cNvPr id="6" name="PlaceHolder 5"/>
          <p:cNvSpPr>
            <a:spLocks noGrp="1"/>
          </p:cNvSpPr>
          <p:nvPr>
            <p:ph type="sldNum" idx="5"/>
          </p:nvPr>
        </p:nvSpPr>
        <p:spPr/>
        <p:txBody>
          <a:bodyPr/>
          <a:p>
            <a:fld id="{A00BD31F-6D6A-473E-AF8B-18A2AF3BAAF9}" type="slidenum">
              <a:t>&lt;#&gt;</a:t>
            </a:fld>
          </a:p>
        </p:txBody>
      </p:sp>
      <p:sp>
        <p:nvSpPr>
          <p:cNvPr id="7" name="PlaceHolder 6"/>
          <p:cNvSpPr>
            <a:spLocks noGrp="1"/>
          </p:cNvSpPr>
          <p:nvPr>
            <p:ph type="dt" idx="6"/>
          </p:nvPr>
        </p:nvSpPr>
        <p:spPr/>
        <p:txBody>
          <a:bodyPr/>
          <a:p>
            <a:r>
              <a:rPr lang="en-PH"/>
              <a:t/>
            </a: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6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3" name="PlaceHolder 2"/>
          <p:cNvSpPr>
            <a:spLocks noGrp="1"/>
          </p:cNvSpPr>
          <p:nvPr>
            <p:ph type="ftr" idx="4"/>
          </p:nvPr>
        </p:nvSpPr>
        <p:spPr/>
        <p:txBody>
          <a:bodyPr/>
          <a:p>
            <a:r>
              <a:t>Footer</a:t>
            </a:r>
          </a:p>
        </p:txBody>
      </p:sp>
      <p:sp>
        <p:nvSpPr>
          <p:cNvPr id="4" name="PlaceHolder 3"/>
          <p:cNvSpPr>
            <a:spLocks noGrp="1"/>
          </p:cNvSpPr>
          <p:nvPr>
            <p:ph type="sldNum" idx="5"/>
          </p:nvPr>
        </p:nvSpPr>
        <p:spPr/>
        <p:txBody>
          <a:bodyPr/>
          <a:p>
            <a:fld id="{812222A9-1EFD-4C4F-9C40-C8551BF135B8}" type="slidenum">
              <a:t>&lt;#&gt;</a:t>
            </a:fld>
          </a:p>
        </p:txBody>
      </p:sp>
      <p:sp>
        <p:nvSpPr>
          <p:cNvPr id="5" name="PlaceHolder 4"/>
          <p:cNvSpPr>
            <a:spLocks noGrp="1"/>
          </p:cNvSpPr>
          <p:nvPr>
            <p:ph type="dt" idx="6"/>
          </p:nvPr>
        </p:nvSpPr>
        <p:spPr/>
        <p:txBody>
          <a:bodyPr/>
          <a:p>
            <a:r>
              <a:rPr lang="en-PH"/>
              <a:t/>
            </a: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63"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endParaRPr b="0" lang="en-PH" sz="3200" spc="-1" strike="noStrike">
              <a:solidFill>
                <a:srgbClr val="000000"/>
              </a:solidFill>
              <a:latin typeface="Arial"/>
            </a:endParaRPr>
          </a:p>
        </p:txBody>
      </p:sp>
      <p:sp>
        <p:nvSpPr>
          <p:cNvPr id="3" name="PlaceHolder 2"/>
          <p:cNvSpPr>
            <a:spLocks noGrp="1"/>
          </p:cNvSpPr>
          <p:nvPr>
            <p:ph type="ftr" idx="4"/>
          </p:nvPr>
        </p:nvSpPr>
        <p:spPr/>
        <p:txBody>
          <a:bodyPr/>
          <a:p>
            <a:r>
              <a:t>Footer</a:t>
            </a:r>
          </a:p>
        </p:txBody>
      </p:sp>
      <p:sp>
        <p:nvSpPr>
          <p:cNvPr id="4" name="PlaceHolder 3"/>
          <p:cNvSpPr>
            <a:spLocks noGrp="1"/>
          </p:cNvSpPr>
          <p:nvPr>
            <p:ph type="sldNum" idx="5"/>
          </p:nvPr>
        </p:nvSpPr>
        <p:spPr/>
        <p:txBody>
          <a:bodyPr/>
          <a:p>
            <a:fld id="{50FB80F3-E3DB-4CE8-A4C5-01BF0069221A}" type="slidenum">
              <a:t>&lt;#&gt;</a:t>
            </a:fld>
          </a:p>
        </p:txBody>
      </p:sp>
      <p:sp>
        <p:nvSpPr>
          <p:cNvPr id="5" name="PlaceHolder 4"/>
          <p:cNvSpPr>
            <a:spLocks noGrp="1"/>
          </p:cNvSpPr>
          <p:nvPr>
            <p:ph type="dt" idx="6"/>
          </p:nvPr>
        </p:nvSpPr>
        <p:spPr/>
        <p:txBody>
          <a:bodyPr/>
          <a:p>
            <a:r>
              <a:rPr lang="en-PH"/>
              <a:t/>
            </a: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6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65"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66"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67"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6" name="PlaceHolder 5"/>
          <p:cNvSpPr>
            <a:spLocks noGrp="1"/>
          </p:cNvSpPr>
          <p:nvPr>
            <p:ph type="ftr" idx="4"/>
          </p:nvPr>
        </p:nvSpPr>
        <p:spPr/>
        <p:txBody>
          <a:bodyPr/>
          <a:p>
            <a:r>
              <a:t>Footer</a:t>
            </a:r>
          </a:p>
        </p:txBody>
      </p:sp>
      <p:sp>
        <p:nvSpPr>
          <p:cNvPr id="7" name="PlaceHolder 6"/>
          <p:cNvSpPr>
            <a:spLocks noGrp="1"/>
          </p:cNvSpPr>
          <p:nvPr>
            <p:ph type="sldNum" idx="5"/>
          </p:nvPr>
        </p:nvSpPr>
        <p:spPr/>
        <p:txBody>
          <a:bodyPr/>
          <a:p>
            <a:fld id="{4E4DC608-C2C1-4C76-ABCE-B0655DD3DC91}" type="slidenum">
              <a:t>&lt;#&gt;</a:t>
            </a:fld>
          </a:p>
        </p:txBody>
      </p:sp>
      <p:sp>
        <p:nvSpPr>
          <p:cNvPr id="8" name="PlaceHolder 7"/>
          <p:cNvSpPr>
            <a:spLocks noGrp="1"/>
          </p:cNvSpPr>
          <p:nvPr>
            <p:ph type="dt" idx="6"/>
          </p:nvPr>
        </p:nvSpPr>
        <p:spPr/>
        <p:txBody>
          <a:bodyPr/>
          <a:p>
            <a:r>
              <a:rPr lang="en-PH"/>
              <a:t/>
            </a: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10"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indent="0" algn="ctr">
              <a:buNone/>
            </a:pPr>
            <a:endParaRPr b="0" lang="en-PH" sz="3200" spc="-1" strike="noStrike">
              <a:solidFill>
                <a:srgbClr val="000000"/>
              </a:solidFill>
              <a:latin typeface="Arial"/>
            </a:endParaRPr>
          </a:p>
        </p:txBody>
      </p:sp>
      <p:sp>
        <p:nvSpPr>
          <p:cNvPr id="4" name="PlaceHolder 3"/>
          <p:cNvSpPr>
            <a:spLocks noGrp="1"/>
          </p:cNvSpPr>
          <p:nvPr>
            <p:ph type="ftr" idx="1"/>
          </p:nvPr>
        </p:nvSpPr>
        <p:spPr/>
        <p:txBody>
          <a:bodyPr/>
          <a:p>
            <a:r>
              <a:t>Footer</a:t>
            </a:r>
          </a:p>
        </p:txBody>
      </p:sp>
      <p:sp>
        <p:nvSpPr>
          <p:cNvPr id="5" name="PlaceHolder 4"/>
          <p:cNvSpPr>
            <a:spLocks noGrp="1"/>
          </p:cNvSpPr>
          <p:nvPr>
            <p:ph type="sldNum" idx="2"/>
          </p:nvPr>
        </p:nvSpPr>
        <p:spPr/>
        <p:txBody>
          <a:bodyPr/>
          <a:p>
            <a:fld id="{8E325BA2-6397-43BB-88F2-53B163F06E34}" type="slidenum">
              <a:t>&lt;#&gt;</a:t>
            </a:fld>
          </a:p>
        </p:txBody>
      </p:sp>
      <p:sp>
        <p:nvSpPr>
          <p:cNvPr id="6" name="PlaceHolder 5"/>
          <p:cNvSpPr>
            <a:spLocks noGrp="1"/>
          </p:cNvSpPr>
          <p:nvPr>
            <p:ph type="dt" idx="3"/>
          </p:nvPr>
        </p:nvSpPr>
        <p:spPr/>
        <p:txBody>
          <a:bodyPr/>
          <a:p>
            <a:r>
              <a:rPr lang="en-PH"/>
              <a:t/>
            </a: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6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69"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70"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71"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6" name="PlaceHolder 5"/>
          <p:cNvSpPr>
            <a:spLocks noGrp="1"/>
          </p:cNvSpPr>
          <p:nvPr>
            <p:ph type="ftr" idx="4"/>
          </p:nvPr>
        </p:nvSpPr>
        <p:spPr/>
        <p:txBody>
          <a:bodyPr/>
          <a:p>
            <a:r>
              <a:t>Footer</a:t>
            </a:r>
          </a:p>
        </p:txBody>
      </p:sp>
      <p:sp>
        <p:nvSpPr>
          <p:cNvPr id="7" name="PlaceHolder 6"/>
          <p:cNvSpPr>
            <a:spLocks noGrp="1"/>
          </p:cNvSpPr>
          <p:nvPr>
            <p:ph type="sldNum" idx="5"/>
          </p:nvPr>
        </p:nvSpPr>
        <p:spPr/>
        <p:txBody>
          <a:bodyPr/>
          <a:p>
            <a:fld id="{8E5E2FF1-28F2-4E16-A1A5-83EC4ACDDA02}" type="slidenum">
              <a:t>&lt;#&gt;</a:t>
            </a:fld>
          </a:p>
        </p:txBody>
      </p:sp>
      <p:sp>
        <p:nvSpPr>
          <p:cNvPr id="8" name="PlaceHolder 7"/>
          <p:cNvSpPr>
            <a:spLocks noGrp="1"/>
          </p:cNvSpPr>
          <p:nvPr>
            <p:ph type="dt" idx="6"/>
          </p:nvPr>
        </p:nvSpPr>
        <p:spPr/>
        <p:txBody>
          <a:bodyPr/>
          <a:p>
            <a:r>
              <a:rPr lang="en-PH"/>
              <a:t/>
            </a: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7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73"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74"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75"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6" name="PlaceHolder 5"/>
          <p:cNvSpPr>
            <a:spLocks noGrp="1"/>
          </p:cNvSpPr>
          <p:nvPr>
            <p:ph type="ftr" idx="4"/>
          </p:nvPr>
        </p:nvSpPr>
        <p:spPr/>
        <p:txBody>
          <a:bodyPr/>
          <a:p>
            <a:r>
              <a:t>Footer</a:t>
            </a:r>
          </a:p>
        </p:txBody>
      </p:sp>
      <p:sp>
        <p:nvSpPr>
          <p:cNvPr id="7" name="PlaceHolder 6"/>
          <p:cNvSpPr>
            <a:spLocks noGrp="1"/>
          </p:cNvSpPr>
          <p:nvPr>
            <p:ph type="sldNum" idx="5"/>
          </p:nvPr>
        </p:nvSpPr>
        <p:spPr/>
        <p:txBody>
          <a:bodyPr/>
          <a:p>
            <a:fld id="{19C396E5-05EE-4A00-9C10-452192DE9ADB}" type="slidenum">
              <a:t>&lt;#&gt;</a:t>
            </a:fld>
          </a:p>
        </p:txBody>
      </p:sp>
      <p:sp>
        <p:nvSpPr>
          <p:cNvPr id="8" name="PlaceHolder 7"/>
          <p:cNvSpPr>
            <a:spLocks noGrp="1"/>
          </p:cNvSpPr>
          <p:nvPr>
            <p:ph type="dt" idx="6"/>
          </p:nvPr>
        </p:nvSpPr>
        <p:spPr/>
        <p:txBody>
          <a:bodyPr/>
          <a:p>
            <a:r>
              <a:rPr lang="en-PH"/>
              <a:t/>
            </a: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7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77"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78"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5" name="PlaceHolder 4"/>
          <p:cNvSpPr>
            <a:spLocks noGrp="1"/>
          </p:cNvSpPr>
          <p:nvPr>
            <p:ph type="ftr" idx="4"/>
          </p:nvPr>
        </p:nvSpPr>
        <p:spPr/>
        <p:txBody>
          <a:bodyPr/>
          <a:p>
            <a:r>
              <a:t>Footer</a:t>
            </a:r>
          </a:p>
        </p:txBody>
      </p:sp>
      <p:sp>
        <p:nvSpPr>
          <p:cNvPr id="6" name="PlaceHolder 5"/>
          <p:cNvSpPr>
            <a:spLocks noGrp="1"/>
          </p:cNvSpPr>
          <p:nvPr>
            <p:ph type="sldNum" idx="5"/>
          </p:nvPr>
        </p:nvSpPr>
        <p:spPr/>
        <p:txBody>
          <a:bodyPr/>
          <a:p>
            <a:fld id="{07BFCB84-FBAF-4420-9DAF-4BDDE5E9648B}" type="slidenum">
              <a:t>&lt;#&gt;</a:t>
            </a:fld>
          </a:p>
        </p:txBody>
      </p:sp>
      <p:sp>
        <p:nvSpPr>
          <p:cNvPr id="7" name="PlaceHolder 6"/>
          <p:cNvSpPr>
            <a:spLocks noGrp="1"/>
          </p:cNvSpPr>
          <p:nvPr>
            <p:ph type="dt" idx="6"/>
          </p:nvPr>
        </p:nvSpPr>
        <p:spPr/>
        <p:txBody>
          <a:bodyPr/>
          <a:p>
            <a:r>
              <a:rPr lang="en-PH"/>
              <a:t/>
            </a: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7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80"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81"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82"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83"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7" name="PlaceHolder 6"/>
          <p:cNvSpPr>
            <a:spLocks noGrp="1"/>
          </p:cNvSpPr>
          <p:nvPr>
            <p:ph type="ftr" idx="4"/>
          </p:nvPr>
        </p:nvSpPr>
        <p:spPr/>
        <p:txBody>
          <a:bodyPr/>
          <a:p>
            <a:r>
              <a:t>Footer</a:t>
            </a:r>
          </a:p>
        </p:txBody>
      </p:sp>
      <p:sp>
        <p:nvSpPr>
          <p:cNvPr id="8" name="PlaceHolder 7"/>
          <p:cNvSpPr>
            <a:spLocks noGrp="1"/>
          </p:cNvSpPr>
          <p:nvPr>
            <p:ph type="sldNum" idx="5"/>
          </p:nvPr>
        </p:nvSpPr>
        <p:spPr/>
        <p:txBody>
          <a:bodyPr/>
          <a:p>
            <a:fld id="{BAC93608-E0AF-4A22-9078-F2D802AA80E5}" type="slidenum">
              <a:t>&lt;#&gt;</a:t>
            </a:fld>
          </a:p>
        </p:txBody>
      </p:sp>
      <p:sp>
        <p:nvSpPr>
          <p:cNvPr id="9" name="PlaceHolder 8"/>
          <p:cNvSpPr>
            <a:spLocks noGrp="1"/>
          </p:cNvSpPr>
          <p:nvPr>
            <p:ph type="dt" idx="6"/>
          </p:nvPr>
        </p:nvSpPr>
        <p:spPr/>
        <p:txBody>
          <a:bodyPr/>
          <a:p>
            <a:r>
              <a:rPr lang="en-PH"/>
              <a:t/>
            </a: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8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85"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86"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87"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88"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89"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90"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9" name="PlaceHolder 8"/>
          <p:cNvSpPr>
            <a:spLocks noGrp="1"/>
          </p:cNvSpPr>
          <p:nvPr>
            <p:ph type="ftr" idx="4"/>
          </p:nvPr>
        </p:nvSpPr>
        <p:spPr/>
        <p:txBody>
          <a:bodyPr/>
          <a:p>
            <a:r>
              <a:t>Footer</a:t>
            </a:r>
          </a:p>
        </p:txBody>
      </p:sp>
      <p:sp>
        <p:nvSpPr>
          <p:cNvPr id="10" name="PlaceHolder 9"/>
          <p:cNvSpPr>
            <a:spLocks noGrp="1"/>
          </p:cNvSpPr>
          <p:nvPr>
            <p:ph type="sldNum" idx="5"/>
          </p:nvPr>
        </p:nvSpPr>
        <p:spPr/>
        <p:txBody>
          <a:bodyPr/>
          <a:p>
            <a:fld id="{55FD74DA-2332-4117-BF74-E2C4EDBA9482}" type="slidenum">
              <a:t>&lt;#&gt;</a:t>
            </a:fld>
          </a:p>
        </p:txBody>
      </p:sp>
      <p:sp>
        <p:nvSpPr>
          <p:cNvPr id="11" name="PlaceHolder 10"/>
          <p:cNvSpPr>
            <a:spLocks noGrp="1"/>
          </p:cNvSpPr>
          <p:nvPr>
            <p:ph type="dt" idx="6"/>
          </p:nvPr>
        </p:nvSpPr>
        <p:spPr/>
        <p:txBody>
          <a:bodyPr/>
          <a:p>
            <a:r>
              <a:rPr lang="en-PH"/>
              <a:t/>
            </a:r>
          </a:p>
        </p:txBody>
      </p:sp>
    </p:spTree>
  </p:cSld>
</p:sldLayout>
</file>

<file path=ppt/slideLayouts/slideLayout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7"/>
          </p:nvPr>
        </p:nvSpPr>
        <p:spPr/>
        <p:txBody>
          <a:bodyPr/>
          <a:p>
            <a:r>
              <a:t>Footer</a:t>
            </a:r>
          </a:p>
        </p:txBody>
      </p:sp>
      <p:sp>
        <p:nvSpPr>
          <p:cNvPr id="3" name="PlaceHolder 2"/>
          <p:cNvSpPr>
            <a:spLocks noGrp="1"/>
          </p:cNvSpPr>
          <p:nvPr>
            <p:ph type="sldNum" idx="8"/>
          </p:nvPr>
        </p:nvSpPr>
        <p:spPr/>
        <p:txBody>
          <a:bodyPr/>
          <a:p>
            <a:fld id="{C61FD38A-5CC3-4611-87A7-F15A8014FD16}" type="slidenum">
              <a:t>&lt;#&gt;</a:t>
            </a:fld>
          </a:p>
        </p:txBody>
      </p:sp>
      <p:sp>
        <p:nvSpPr>
          <p:cNvPr id="4" name="PlaceHolder 3"/>
          <p:cNvSpPr>
            <a:spLocks noGrp="1"/>
          </p:cNvSpPr>
          <p:nvPr>
            <p:ph type="dt" idx="9"/>
          </p:nvPr>
        </p:nvSpPr>
        <p:spPr/>
        <p:txBody>
          <a:bodyPr/>
          <a:p>
            <a:r>
              <a:rPr lang="en-PH"/>
              <a:t/>
            </a:r>
          </a:p>
        </p:txBody>
      </p:sp>
    </p:spTree>
  </p:cSld>
</p:sldLayout>
</file>

<file path=ppt/slideLayouts/slideLayout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9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98"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indent="0" algn="ctr">
              <a:buNone/>
            </a:pPr>
            <a:endParaRPr b="0" lang="en-PH" sz="3200" spc="-1" strike="noStrike">
              <a:solidFill>
                <a:srgbClr val="000000"/>
              </a:solidFill>
              <a:latin typeface="Arial"/>
            </a:endParaRPr>
          </a:p>
        </p:txBody>
      </p:sp>
      <p:sp>
        <p:nvSpPr>
          <p:cNvPr id="4" name="PlaceHolder 3"/>
          <p:cNvSpPr>
            <a:spLocks noGrp="1"/>
          </p:cNvSpPr>
          <p:nvPr>
            <p:ph type="ftr" idx="7"/>
          </p:nvPr>
        </p:nvSpPr>
        <p:spPr/>
        <p:txBody>
          <a:bodyPr/>
          <a:p>
            <a:r>
              <a:t>Footer</a:t>
            </a:r>
          </a:p>
        </p:txBody>
      </p:sp>
      <p:sp>
        <p:nvSpPr>
          <p:cNvPr id="5" name="PlaceHolder 4"/>
          <p:cNvSpPr>
            <a:spLocks noGrp="1"/>
          </p:cNvSpPr>
          <p:nvPr>
            <p:ph type="sldNum" idx="8"/>
          </p:nvPr>
        </p:nvSpPr>
        <p:spPr/>
        <p:txBody>
          <a:bodyPr/>
          <a:p>
            <a:fld id="{713B1A42-97C5-4304-85A6-FFB7791D0E39}" type="slidenum">
              <a:t>&lt;#&gt;</a:t>
            </a:fld>
          </a:p>
        </p:txBody>
      </p:sp>
      <p:sp>
        <p:nvSpPr>
          <p:cNvPr id="6" name="PlaceHolder 5"/>
          <p:cNvSpPr>
            <a:spLocks noGrp="1"/>
          </p:cNvSpPr>
          <p:nvPr>
            <p:ph type="dt" idx="9"/>
          </p:nvPr>
        </p:nvSpPr>
        <p:spPr/>
        <p:txBody>
          <a:bodyPr/>
          <a:p>
            <a:r>
              <a:rPr lang="en-PH"/>
              <a:t/>
            </a:r>
          </a:p>
        </p:txBody>
      </p:sp>
    </p:spTree>
  </p:cSld>
</p:sldLayout>
</file>

<file path=ppt/slideLayouts/slideLayout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9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100"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4" name="PlaceHolder 3"/>
          <p:cNvSpPr>
            <a:spLocks noGrp="1"/>
          </p:cNvSpPr>
          <p:nvPr>
            <p:ph type="ftr" idx="7"/>
          </p:nvPr>
        </p:nvSpPr>
        <p:spPr/>
        <p:txBody>
          <a:bodyPr/>
          <a:p>
            <a:r>
              <a:t>Footer</a:t>
            </a:r>
          </a:p>
        </p:txBody>
      </p:sp>
      <p:sp>
        <p:nvSpPr>
          <p:cNvPr id="5" name="PlaceHolder 4"/>
          <p:cNvSpPr>
            <a:spLocks noGrp="1"/>
          </p:cNvSpPr>
          <p:nvPr>
            <p:ph type="sldNum" idx="8"/>
          </p:nvPr>
        </p:nvSpPr>
        <p:spPr/>
        <p:txBody>
          <a:bodyPr/>
          <a:p>
            <a:fld id="{B1BF445F-FA07-4535-877E-19C3C953BFE2}" type="slidenum">
              <a:t>&lt;#&gt;</a:t>
            </a:fld>
          </a:p>
        </p:txBody>
      </p:sp>
      <p:sp>
        <p:nvSpPr>
          <p:cNvPr id="6" name="PlaceHolder 5"/>
          <p:cNvSpPr>
            <a:spLocks noGrp="1"/>
          </p:cNvSpPr>
          <p:nvPr>
            <p:ph type="dt" idx="9"/>
          </p:nvPr>
        </p:nvSpPr>
        <p:spPr/>
        <p:txBody>
          <a:bodyPr/>
          <a:p>
            <a:r>
              <a:rPr lang="en-PH"/>
              <a:t/>
            </a:r>
          </a:p>
        </p:txBody>
      </p:sp>
    </p:spTree>
  </p:cSld>
</p:sldLayout>
</file>

<file path=ppt/slideLayouts/slideLayout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0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102"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03"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5" name="PlaceHolder 4"/>
          <p:cNvSpPr>
            <a:spLocks noGrp="1"/>
          </p:cNvSpPr>
          <p:nvPr>
            <p:ph type="ftr" idx="7"/>
          </p:nvPr>
        </p:nvSpPr>
        <p:spPr/>
        <p:txBody>
          <a:bodyPr/>
          <a:p>
            <a:r>
              <a:t>Footer</a:t>
            </a:r>
          </a:p>
        </p:txBody>
      </p:sp>
      <p:sp>
        <p:nvSpPr>
          <p:cNvPr id="6" name="PlaceHolder 5"/>
          <p:cNvSpPr>
            <a:spLocks noGrp="1"/>
          </p:cNvSpPr>
          <p:nvPr>
            <p:ph type="sldNum" idx="8"/>
          </p:nvPr>
        </p:nvSpPr>
        <p:spPr/>
        <p:txBody>
          <a:bodyPr/>
          <a:p>
            <a:fld id="{D0EEDA76-BE69-4F57-BCBE-B683394B49F6}" type="slidenum">
              <a:t>&lt;#&gt;</a:t>
            </a:fld>
          </a:p>
        </p:txBody>
      </p:sp>
      <p:sp>
        <p:nvSpPr>
          <p:cNvPr id="7" name="PlaceHolder 6"/>
          <p:cNvSpPr>
            <a:spLocks noGrp="1"/>
          </p:cNvSpPr>
          <p:nvPr>
            <p:ph type="dt" idx="9"/>
          </p:nvPr>
        </p:nvSpPr>
        <p:spPr/>
        <p:txBody>
          <a:bodyPr/>
          <a:p>
            <a:r>
              <a:rPr lang="en-PH"/>
              <a:t/>
            </a:r>
          </a:p>
        </p:txBody>
      </p:sp>
    </p:spTree>
  </p:cSld>
</p:sldLayout>
</file>

<file path=ppt/slideLayouts/slideLayout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0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3" name="PlaceHolder 2"/>
          <p:cNvSpPr>
            <a:spLocks noGrp="1"/>
          </p:cNvSpPr>
          <p:nvPr>
            <p:ph type="ftr" idx="7"/>
          </p:nvPr>
        </p:nvSpPr>
        <p:spPr/>
        <p:txBody>
          <a:bodyPr/>
          <a:p>
            <a:r>
              <a:t>Footer</a:t>
            </a:r>
          </a:p>
        </p:txBody>
      </p:sp>
      <p:sp>
        <p:nvSpPr>
          <p:cNvPr id="4" name="PlaceHolder 3"/>
          <p:cNvSpPr>
            <a:spLocks noGrp="1"/>
          </p:cNvSpPr>
          <p:nvPr>
            <p:ph type="sldNum" idx="8"/>
          </p:nvPr>
        </p:nvSpPr>
        <p:spPr/>
        <p:txBody>
          <a:bodyPr/>
          <a:p>
            <a:fld id="{4EBB7DF5-CBF3-4655-9021-6291A4B6ED6F}" type="slidenum">
              <a:t>&lt;#&gt;</a:t>
            </a:fld>
          </a:p>
        </p:txBody>
      </p:sp>
      <p:sp>
        <p:nvSpPr>
          <p:cNvPr id="5" name="PlaceHolder 4"/>
          <p:cNvSpPr>
            <a:spLocks noGrp="1"/>
          </p:cNvSpPr>
          <p:nvPr>
            <p:ph type="dt" idx="9"/>
          </p:nvPr>
        </p:nvSpPr>
        <p:spPr/>
        <p:txBody>
          <a:bodyPr/>
          <a:p>
            <a:r>
              <a:rPr lang="en-PH"/>
              <a:t/>
            </a: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12"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4" name="PlaceHolder 3"/>
          <p:cNvSpPr>
            <a:spLocks noGrp="1"/>
          </p:cNvSpPr>
          <p:nvPr>
            <p:ph type="ftr" idx="1"/>
          </p:nvPr>
        </p:nvSpPr>
        <p:spPr/>
        <p:txBody>
          <a:bodyPr/>
          <a:p>
            <a:r>
              <a:t>Footer</a:t>
            </a:r>
          </a:p>
        </p:txBody>
      </p:sp>
      <p:sp>
        <p:nvSpPr>
          <p:cNvPr id="5" name="PlaceHolder 4"/>
          <p:cNvSpPr>
            <a:spLocks noGrp="1"/>
          </p:cNvSpPr>
          <p:nvPr>
            <p:ph type="sldNum" idx="2"/>
          </p:nvPr>
        </p:nvSpPr>
        <p:spPr/>
        <p:txBody>
          <a:bodyPr/>
          <a:p>
            <a:fld id="{CB2B35F1-2A53-49AD-B8F2-0B8D4000F25A}" type="slidenum">
              <a:t>&lt;#&gt;</a:t>
            </a:fld>
          </a:p>
        </p:txBody>
      </p:sp>
      <p:sp>
        <p:nvSpPr>
          <p:cNvPr id="6" name="PlaceHolder 5"/>
          <p:cNvSpPr>
            <a:spLocks noGrp="1"/>
          </p:cNvSpPr>
          <p:nvPr>
            <p:ph type="dt" idx="3"/>
          </p:nvPr>
        </p:nvSpPr>
        <p:spPr/>
        <p:txBody>
          <a:bodyPr/>
          <a:p>
            <a:r>
              <a:rPr lang="en-PH"/>
              <a:t/>
            </a:r>
          </a:p>
        </p:txBody>
      </p:sp>
    </p:spTree>
  </p:cSld>
</p:sldLayout>
</file>

<file path=ppt/slideLayouts/slideLayout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05"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endParaRPr b="0" lang="en-PH" sz="3200" spc="-1" strike="noStrike">
              <a:solidFill>
                <a:srgbClr val="000000"/>
              </a:solidFill>
              <a:latin typeface="Arial"/>
            </a:endParaRPr>
          </a:p>
        </p:txBody>
      </p:sp>
      <p:sp>
        <p:nvSpPr>
          <p:cNvPr id="3" name="PlaceHolder 2"/>
          <p:cNvSpPr>
            <a:spLocks noGrp="1"/>
          </p:cNvSpPr>
          <p:nvPr>
            <p:ph type="ftr" idx="7"/>
          </p:nvPr>
        </p:nvSpPr>
        <p:spPr/>
        <p:txBody>
          <a:bodyPr/>
          <a:p>
            <a:r>
              <a:t>Footer</a:t>
            </a:r>
          </a:p>
        </p:txBody>
      </p:sp>
      <p:sp>
        <p:nvSpPr>
          <p:cNvPr id="4" name="PlaceHolder 3"/>
          <p:cNvSpPr>
            <a:spLocks noGrp="1"/>
          </p:cNvSpPr>
          <p:nvPr>
            <p:ph type="sldNum" idx="8"/>
          </p:nvPr>
        </p:nvSpPr>
        <p:spPr/>
        <p:txBody>
          <a:bodyPr/>
          <a:p>
            <a:fld id="{BC60938B-2FD2-40E2-BC91-4A88EF2C5171}" type="slidenum">
              <a:t>&lt;#&gt;</a:t>
            </a:fld>
          </a:p>
        </p:txBody>
      </p:sp>
      <p:sp>
        <p:nvSpPr>
          <p:cNvPr id="5" name="PlaceHolder 4"/>
          <p:cNvSpPr>
            <a:spLocks noGrp="1"/>
          </p:cNvSpPr>
          <p:nvPr>
            <p:ph type="dt" idx="9"/>
          </p:nvPr>
        </p:nvSpPr>
        <p:spPr/>
        <p:txBody>
          <a:bodyPr/>
          <a:p>
            <a:r>
              <a:rPr lang="en-PH"/>
              <a:t/>
            </a:r>
          </a:p>
        </p:txBody>
      </p:sp>
    </p:spTree>
  </p:cSld>
</p:sldLayout>
</file>

<file path=ppt/slideLayouts/slideLayout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0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107"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08"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09"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6" name="PlaceHolder 5"/>
          <p:cNvSpPr>
            <a:spLocks noGrp="1"/>
          </p:cNvSpPr>
          <p:nvPr>
            <p:ph type="ftr" idx="7"/>
          </p:nvPr>
        </p:nvSpPr>
        <p:spPr/>
        <p:txBody>
          <a:bodyPr/>
          <a:p>
            <a:r>
              <a:t>Footer</a:t>
            </a:r>
          </a:p>
        </p:txBody>
      </p:sp>
      <p:sp>
        <p:nvSpPr>
          <p:cNvPr id="7" name="PlaceHolder 6"/>
          <p:cNvSpPr>
            <a:spLocks noGrp="1"/>
          </p:cNvSpPr>
          <p:nvPr>
            <p:ph type="sldNum" idx="8"/>
          </p:nvPr>
        </p:nvSpPr>
        <p:spPr/>
        <p:txBody>
          <a:bodyPr/>
          <a:p>
            <a:fld id="{978990AB-8594-4E44-A26E-16947D4A6382}" type="slidenum">
              <a:t>&lt;#&gt;</a:t>
            </a:fld>
          </a:p>
        </p:txBody>
      </p:sp>
      <p:sp>
        <p:nvSpPr>
          <p:cNvPr id="8" name="PlaceHolder 7"/>
          <p:cNvSpPr>
            <a:spLocks noGrp="1"/>
          </p:cNvSpPr>
          <p:nvPr>
            <p:ph type="dt" idx="9"/>
          </p:nvPr>
        </p:nvSpPr>
        <p:spPr/>
        <p:txBody>
          <a:bodyPr/>
          <a:p>
            <a:r>
              <a:rPr lang="en-PH"/>
              <a:t/>
            </a:r>
          </a:p>
        </p:txBody>
      </p:sp>
    </p:spTree>
  </p:cSld>
</p:sldLayout>
</file>

<file path=ppt/slideLayouts/slideLayout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1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111"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12"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13"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6" name="PlaceHolder 5"/>
          <p:cNvSpPr>
            <a:spLocks noGrp="1"/>
          </p:cNvSpPr>
          <p:nvPr>
            <p:ph type="ftr" idx="7"/>
          </p:nvPr>
        </p:nvSpPr>
        <p:spPr/>
        <p:txBody>
          <a:bodyPr/>
          <a:p>
            <a:r>
              <a:t>Footer</a:t>
            </a:r>
          </a:p>
        </p:txBody>
      </p:sp>
      <p:sp>
        <p:nvSpPr>
          <p:cNvPr id="7" name="PlaceHolder 6"/>
          <p:cNvSpPr>
            <a:spLocks noGrp="1"/>
          </p:cNvSpPr>
          <p:nvPr>
            <p:ph type="sldNum" idx="8"/>
          </p:nvPr>
        </p:nvSpPr>
        <p:spPr/>
        <p:txBody>
          <a:bodyPr/>
          <a:p>
            <a:fld id="{C35873E3-BE06-4A54-B0B3-CFD911DE3B34}" type="slidenum">
              <a:t>&lt;#&gt;</a:t>
            </a:fld>
          </a:p>
        </p:txBody>
      </p:sp>
      <p:sp>
        <p:nvSpPr>
          <p:cNvPr id="8" name="PlaceHolder 7"/>
          <p:cNvSpPr>
            <a:spLocks noGrp="1"/>
          </p:cNvSpPr>
          <p:nvPr>
            <p:ph type="dt" idx="9"/>
          </p:nvPr>
        </p:nvSpPr>
        <p:spPr/>
        <p:txBody>
          <a:bodyPr/>
          <a:p>
            <a:r>
              <a:rPr lang="en-PH"/>
              <a:t/>
            </a:r>
          </a:p>
        </p:txBody>
      </p:sp>
    </p:spTree>
  </p:cSld>
</p:sldLayout>
</file>

<file path=ppt/slideLayouts/slideLayout3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1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115"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16"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17"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6" name="PlaceHolder 5"/>
          <p:cNvSpPr>
            <a:spLocks noGrp="1"/>
          </p:cNvSpPr>
          <p:nvPr>
            <p:ph type="ftr" idx="7"/>
          </p:nvPr>
        </p:nvSpPr>
        <p:spPr/>
        <p:txBody>
          <a:bodyPr/>
          <a:p>
            <a:r>
              <a:t>Footer</a:t>
            </a:r>
          </a:p>
        </p:txBody>
      </p:sp>
      <p:sp>
        <p:nvSpPr>
          <p:cNvPr id="7" name="PlaceHolder 6"/>
          <p:cNvSpPr>
            <a:spLocks noGrp="1"/>
          </p:cNvSpPr>
          <p:nvPr>
            <p:ph type="sldNum" idx="8"/>
          </p:nvPr>
        </p:nvSpPr>
        <p:spPr/>
        <p:txBody>
          <a:bodyPr/>
          <a:p>
            <a:fld id="{8FA5F808-B22D-43F8-87EB-9B68488F496E}" type="slidenum">
              <a:t>&lt;#&gt;</a:t>
            </a:fld>
          </a:p>
        </p:txBody>
      </p:sp>
      <p:sp>
        <p:nvSpPr>
          <p:cNvPr id="8" name="PlaceHolder 7"/>
          <p:cNvSpPr>
            <a:spLocks noGrp="1"/>
          </p:cNvSpPr>
          <p:nvPr>
            <p:ph type="dt" idx="9"/>
          </p:nvPr>
        </p:nvSpPr>
        <p:spPr/>
        <p:txBody>
          <a:bodyPr/>
          <a:p>
            <a:r>
              <a:rPr lang="en-PH"/>
              <a:t/>
            </a:r>
          </a:p>
        </p:txBody>
      </p:sp>
    </p:spTree>
  </p:cSld>
</p:sldLayout>
</file>

<file path=ppt/slideLayouts/slideLayout3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1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119"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20"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5" name="PlaceHolder 4"/>
          <p:cNvSpPr>
            <a:spLocks noGrp="1"/>
          </p:cNvSpPr>
          <p:nvPr>
            <p:ph type="ftr" idx="7"/>
          </p:nvPr>
        </p:nvSpPr>
        <p:spPr/>
        <p:txBody>
          <a:bodyPr/>
          <a:p>
            <a:r>
              <a:t>Footer</a:t>
            </a:r>
          </a:p>
        </p:txBody>
      </p:sp>
      <p:sp>
        <p:nvSpPr>
          <p:cNvPr id="6" name="PlaceHolder 5"/>
          <p:cNvSpPr>
            <a:spLocks noGrp="1"/>
          </p:cNvSpPr>
          <p:nvPr>
            <p:ph type="sldNum" idx="8"/>
          </p:nvPr>
        </p:nvSpPr>
        <p:spPr/>
        <p:txBody>
          <a:bodyPr/>
          <a:p>
            <a:fld id="{A75515D2-49D6-4A27-BCD1-19644FBC6CF1}" type="slidenum">
              <a:t>&lt;#&gt;</a:t>
            </a:fld>
          </a:p>
        </p:txBody>
      </p:sp>
      <p:sp>
        <p:nvSpPr>
          <p:cNvPr id="7" name="PlaceHolder 6"/>
          <p:cNvSpPr>
            <a:spLocks noGrp="1"/>
          </p:cNvSpPr>
          <p:nvPr>
            <p:ph type="dt" idx="9"/>
          </p:nvPr>
        </p:nvSpPr>
        <p:spPr/>
        <p:txBody>
          <a:bodyPr/>
          <a:p>
            <a:r>
              <a:rPr lang="en-PH"/>
              <a:t/>
            </a:r>
          </a:p>
        </p:txBody>
      </p:sp>
    </p:spTree>
  </p:cSld>
</p:sldLayout>
</file>

<file path=ppt/slideLayouts/slideLayout3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2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122"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23"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24"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25"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7" name="PlaceHolder 6"/>
          <p:cNvSpPr>
            <a:spLocks noGrp="1"/>
          </p:cNvSpPr>
          <p:nvPr>
            <p:ph type="ftr" idx="7"/>
          </p:nvPr>
        </p:nvSpPr>
        <p:spPr/>
        <p:txBody>
          <a:bodyPr/>
          <a:p>
            <a:r>
              <a:t>Footer</a:t>
            </a:r>
          </a:p>
        </p:txBody>
      </p:sp>
      <p:sp>
        <p:nvSpPr>
          <p:cNvPr id="8" name="PlaceHolder 7"/>
          <p:cNvSpPr>
            <a:spLocks noGrp="1"/>
          </p:cNvSpPr>
          <p:nvPr>
            <p:ph type="sldNum" idx="8"/>
          </p:nvPr>
        </p:nvSpPr>
        <p:spPr/>
        <p:txBody>
          <a:bodyPr/>
          <a:p>
            <a:fld id="{C272F9D8-E923-4A40-A207-62600C311A60}" type="slidenum">
              <a:t>&lt;#&gt;</a:t>
            </a:fld>
          </a:p>
        </p:txBody>
      </p:sp>
      <p:sp>
        <p:nvSpPr>
          <p:cNvPr id="9" name="PlaceHolder 8"/>
          <p:cNvSpPr>
            <a:spLocks noGrp="1"/>
          </p:cNvSpPr>
          <p:nvPr>
            <p:ph type="dt" idx="9"/>
          </p:nvPr>
        </p:nvSpPr>
        <p:spPr/>
        <p:txBody>
          <a:bodyPr/>
          <a:p>
            <a:r>
              <a:rPr lang="en-PH"/>
              <a:t/>
            </a:r>
          </a:p>
        </p:txBody>
      </p:sp>
    </p:spTree>
  </p:cSld>
</p:sldLayout>
</file>

<file path=ppt/slideLayouts/slideLayout3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2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127"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28"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29"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30"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31"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32"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9" name="PlaceHolder 8"/>
          <p:cNvSpPr>
            <a:spLocks noGrp="1"/>
          </p:cNvSpPr>
          <p:nvPr>
            <p:ph type="ftr" idx="7"/>
          </p:nvPr>
        </p:nvSpPr>
        <p:spPr/>
        <p:txBody>
          <a:bodyPr/>
          <a:p>
            <a:r>
              <a:t>Footer</a:t>
            </a:r>
          </a:p>
        </p:txBody>
      </p:sp>
      <p:sp>
        <p:nvSpPr>
          <p:cNvPr id="10" name="PlaceHolder 9"/>
          <p:cNvSpPr>
            <a:spLocks noGrp="1"/>
          </p:cNvSpPr>
          <p:nvPr>
            <p:ph type="sldNum" idx="8"/>
          </p:nvPr>
        </p:nvSpPr>
        <p:spPr/>
        <p:txBody>
          <a:bodyPr/>
          <a:p>
            <a:fld id="{6BAEB8A8-A3F3-442F-A2FF-AC9346AD65B3}" type="slidenum">
              <a:t>&lt;#&gt;</a:t>
            </a:fld>
          </a:p>
        </p:txBody>
      </p:sp>
      <p:sp>
        <p:nvSpPr>
          <p:cNvPr id="11" name="PlaceHolder 10"/>
          <p:cNvSpPr>
            <a:spLocks noGrp="1"/>
          </p:cNvSpPr>
          <p:nvPr>
            <p:ph type="dt" idx="9"/>
          </p:nvPr>
        </p:nvSpPr>
        <p:spPr/>
        <p:txBody>
          <a:bodyPr/>
          <a:p>
            <a:r>
              <a:rPr lang="en-PH"/>
              <a:t/>
            </a: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14"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5"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5" name="PlaceHolder 4"/>
          <p:cNvSpPr>
            <a:spLocks noGrp="1"/>
          </p:cNvSpPr>
          <p:nvPr>
            <p:ph type="ftr" idx="1"/>
          </p:nvPr>
        </p:nvSpPr>
        <p:spPr/>
        <p:txBody>
          <a:bodyPr/>
          <a:p>
            <a:r>
              <a:t>Footer</a:t>
            </a:r>
          </a:p>
        </p:txBody>
      </p:sp>
      <p:sp>
        <p:nvSpPr>
          <p:cNvPr id="6" name="PlaceHolder 5"/>
          <p:cNvSpPr>
            <a:spLocks noGrp="1"/>
          </p:cNvSpPr>
          <p:nvPr>
            <p:ph type="sldNum" idx="2"/>
          </p:nvPr>
        </p:nvSpPr>
        <p:spPr/>
        <p:txBody>
          <a:bodyPr/>
          <a:p>
            <a:fld id="{6F96812B-6597-4617-B222-275FC7759870}" type="slidenum">
              <a:t>&lt;#&gt;</a:t>
            </a:fld>
          </a:p>
        </p:txBody>
      </p:sp>
      <p:sp>
        <p:nvSpPr>
          <p:cNvPr id="7" name="PlaceHolder 6"/>
          <p:cNvSpPr>
            <a:spLocks noGrp="1"/>
          </p:cNvSpPr>
          <p:nvPr>
            <p:ph type="dt" idx="3"/>
          </p:nvPr>
        </p:nvSpPr>
        <p:spPr/>
        <p:txBody>
          <a:bodyPr/>
          <a:p>
            <a:r>
              <a:rPr lang="en-PH"/>
              <a:t/>
            </a: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3" name="PlaceHolder 2"/>
          <p:cNvSpPr>
            <a:spLocks noGrp="1"/>
          </p:cNvSpPr>
          <p:nvPr>
            <p:ph type="ftr" idx="1"/>
          </p:nvPr>
        </p:nvSpPr>
        <p:spPr/>
        <p:txBody>
          <a:bodyPr/>
          <a:p>
            <a:r>
              <a:t>Footer</a:t>
            </a:r>
          </a:p>
        </p:txBody>
      </p:sp>
      <p:sp>
        <p:nvSpPr>
          <p:cNvPr id="4" name="PlaceHolder 3"/>
          <p:cNvSpPr>
            <a:spLocks noGrp="1"/>
          </p:cNvSpPr>
          <p:nvPr>
            <p:ph type="sldNum" idx="2"/>
          </p:nvPr>
        </p:nvSpPr>
        <p:spPr/>
        <p:txBody>
          <a:bodyPr/>
          <a:p>
            <a:fld id="{E1685534-D2B2-4729-B393-2EF8E5DFCEC8}" type="slidenum">
              <a:t>&lt;#&gt;</a:t>
            </a:fld>
          </a:p>
        </p:txBody>
      </p:sp>
      <p:sp>
        <p:nvSpPr>
          <p:cNvPr id="5" name="PlaceHolder 4"/>
          <p:cNvSpPr>
            <a:spLocks noGrp="1"/>
          </p:cNvSpPr>
          <p:nvPr>
            <p:ph type="dt" idx="3"/>
          </p:nvPr>
        </p:nvSpPr>
        <p:spPr/>
        <p:txBody>
          <a:bodyPr/>
          <a:p>
            <a:r>
              <a:rPr lang="en-PH"/>
              <a:t/>
            </a: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7"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endParaRPr b="0" lang="en-PH" sz="3200" spc="-1" strike="noStrike">
              <a:solidFill>
                <a:srgbClr val="000000"/>
              </a:solidFill>
              <a:latin typeface="Arial"/>
            </a:endParaRPr>
          </a:p>
        </p:txBody>
      </p:sp>
      <p:sp>
        <p:nvSpPr>
          <p:cNvPr id="3" name="PlaceHolder 2"/>
          <p:cNvSpPr>
            <a:spLocks noGrp="1"/>
          </p:cNvSpPr>
          <p:nvPr>
            <p:ph type="ftr" idx="1"/>
          </p:nvPr>
        </p:nvSpPr>
        <p:spPr/>
        <p:txBody>
          <a:bodyPr/>
          <a:p>
            <a:r>
              <a:t>Footer</a:t>
            </a:r>
          </a:p>
        </p:txBody>
      </p:sp>
      <p:sp>
        <p:nvSpPr>
          <p:cNvPr id="4" name="PlaceHolder 3"/>
          <p:cNvSpPr>
            <a:spLocks noGrp="1"/>
          </p:cNvSpPr>
          <p:nvPr>
            <p:ph type="sldNum" idx="2"/>
          </p:nvPr>
        </p:nvSpPr>
        <p:spPr/>
        <p:txBody>
          <a:bodyPr/>
          <a:p>
            <a:fld id="{DD6ED4AA-4717-492B-810F-9BA1F8C7E1CB}" type="slidenum">
              <a:t>&lt;#&gt;</a:t>
            </a:fld>
          </a:p>
        </p:txBody>
      </p:sp>
      <p:sp>
        <p:nvSpPr>
          <p:cNvPr id="5" name="PlaceHolder 4"/>
          <p:cNvSpPr>
            <a:spLocks noGrp="1"/>
          </p:cNvSpPr>
          <p:nvPr>
            <p:ph type="dt" idx="3"/>
          </p:nvPr>
        </p:nvSpPr>
        <p:spPr/>
        <p:txBody>
          <a:bodyPr/>
          <a:p>
            <a:r>
              <a:rPr lang="en-PH"/>
              <a:t/>
            </a: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19"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20"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21"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6" name="PlaceHolder 5"/>
          <p:cNvSpPr>
            <a:spLocks noGrp="1"/>
          </p:cNvSpPr>
          <p:nvPr>
            <p:ph type="ftr" idx="1"/>
          </p:nvPr>
        </p:nvSpPr>
        <p:spPr/>
        <p:txBody>
          <a:bodyPr/>
          <a:p>
            <a:r>
              <a:t>Footer</a:t>
            </a:r>
          </a:p>
        </p:txBody>
      </p:sp>
      <p:sp>
        <p:nvSpPr>
          <p:cNvPr id="7" name="PlaceHolder 6"/>
          <p:cNvSpPr>
            <a:spLocks noGrp="1"/>
          </p:cNvSpPr>
          <p:nvPr>
            <p:ph type="sldNum" idx="2"/>
          </p:nvPr>
        </p:nvSpPr>
        <p:spPr/>
        <p:txBody>
          <a:bodyPr/>
          <a:p>
            <a:fld id="{743219AB-B198-421E-AD08-BBF02B0E6648}" type="slidenum">
              <a:t>&lt;#&gt;</a:t>
            </a:fld>
          </a:p>
        </p:txBody>
      </p:sp>
      <p:sp>
        <p:nvSpPr>
          <p:cNvPr id="8" name="PlaceHolder 7"/>
          <p:cNvSpPr>
            <a:spLocks noGrp="1"/>
          </p:cNvSpPr>
          <p:nvPr>
            <p:ph type="dt" idx="3"/>
          </p:nvPr>
        </p:nvSpPr>
        <p:spPr/>
        <p:txBody>
          <a:bodyPr/>
          <a:p>
            <a:r>
              <a:rPr lang="en-PH"/>
              <a:t/>
            </a: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23"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24"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25"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6" name="PlaceHolder 5"/>
          <p:cNvSpPr>
            <a:spLocks noGrp="1"/>
          </p:cNvSpPr>
          <p:nvPr>
            <p:ph type="ftr" idx="1"/>
          </p:nvPr>
        </p:nvSpPr>
        <p:spPr/>
        <p:txBody>
          <a:bodyPr/>
          <a:p>
            <a:r>
              <a:t>Footer</a:t>
            </a:r>
          </a:p>
        </p:txBody>
      </p:sp>
      <p:sp>
        <p:nvSpPr>
          <p:cNvPr id="7" name="PlaceHolder 6"/>
          <p:cNvSpPr>
            <a:spLocks noGrp="1"/>
          </p:cNvSpPr>
          <p:nvPr>
            <p:ph type="sldNum" idx="2"/>
          </p:nvPr>
        </p:nvSpPr>
        <p:spPr/>
        <p:txBody>
          <a:bodyPr/>
          <a:p>
            <a:fld id="{0B87B58D-8E32-48CA-A1B8-D455992E235D}" type="slidenum">
              <a:t>&lt;#&gt;</a:t>
            </a:fld>
          </a:p>
        </p:txBody>
      </p:sp>
      <p:sp>
        <p:nvSpPr>
          <p:cNvPr id="8" name="PlaceHolder 7"/>
          <p:cNvSpPr>
            <a:spLocks noGrp="1"/>
          </p:cNvSpPr>
          <p:nvPr>
            <p:ph type="dt" idx="3"/>
          </p:nvPr>
        </p:nvSpPr>
        <p:spPr/>
        <p:txBody>
          <a:bodyPr/>
          <a:p>
            <a:r>
              <a:rPr lang="en-PH"/>
              <a:t/>
            </a: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27"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28"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29"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6" name="PlaceHolder 5"/>
          <p:cNvSpPr>
            <a:spLocks noGrp="1"/>
          </p:cNvSpPr>
          <p:nvPr>
            <p:ph type="ftr" idx="1"/>
          </p:nvPr>
        </p:nvSpPr>
        <p:spPr/>
        <p:txBody>
          <a:bodyPr/>
          <a:p>
            <a:r>
              <a:t>Footer</a:t>
            </a:r>
          </a:p>
        </p:txBody>
      </p:sp>
      <p:sp>
        <p:nvSpPr>
          <p:cNvPr id="7" name="PlaceHolder 6"/>
          <p:cNvSpPr>
            <a:spLocks noGrp="1"/>
          </p:cNvSpPr>
          <p:nvPr>
            <p:ph type="sldNum" idx="2"/>
          </p:nvPr>
        </p:nvSpPr>
        <p:spPr/>
        <p:txBody>
          <a:bodyPr/>
          <a:p>
            <a:fld id="{DF1E8DA4-EA6B-429F-8F7B-9C05E4089FAC}" type="slidenum">
              <a:t>&lt;#&gt;</a:t>
            </a:fld>
          </a:p>
        </p:txBody>
      </p:sp>
      <p:sp>
        <p:nvSpPr>
          <p:cNvPr id="8" name="PlaceHolder 7"/>
          <p:cNvSpPr>
            <a:spLocks noGrp="1"/>
          </p:cNvSpPr>
          <p:nvPr>
            <p:ph type="dt" idx="3"/>
          </p:nvPr>
        </p:nvSpPr>
        <p:spPr/>
        <p:txBody>
          <a:bodyPr/>
          <a:p>
            <a:r>
              <a:rPr lang="en-PH"/>
              <a:t/>
            </a: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slideLayout" Target="../slideLayouts/slideLayout1.xml"/><Relationship Id="rId5" Type="http://schemas.openxmlformats.org/officeDocument/2006/relationships/slideLayout" Target="../slideLayouts/slideLayout2.xml"/><Relationship Id="rId6" Type="http://schemas.openxmlformats.org/officeDocument/2006/relationships/slideLayout" Target="../slideLayouts/slideLayout3.xml"/><Relationship Id="rId7" Type="http://schemas.openxmlformats.org/officeDocument/2006/relationships/slideLayout" Target="../slideLayouts/slideLayout4.xml"/><Relationship Id="rId8" Type="http://schemas.openxmlformats.org/officeDocument/2006/relationships/slideLayout" Target="../slideLayouts/slideLayout5.xml"/><Relationship Id="rId9" Type="http://schemas.openxmlformats.org/officeDocument/2006/relationships/slideLayout" Target="../slideLayouts/slideLayout6.xml"/><Relationship Id="rId10" Type="http://schemas.openxmlformats.org/officeDocument/2006/relationships/slideLayout" Target="../slideLayouts/slideLayout7.xml"/><Relationship Id="rId11" Type="http://schemas.openxmlformats.org/officeDocument/2006/relationships/slideLayout" Target="../slideLayouts/slideLayout8.xml"/><Relationship Id="rId12" Type="http://schemas.openxmlformats.org/officeDocument/2006/relationships/slideLayout" Target="../slideLayouts/slideLayout9.xml"/><Relationship Id="rId13" Type="http://schemas.openxmlformats.org/officeDocument/2006/relationships/slideLayout" Target="../slideLayouts/slideLayout10.xml"/><Relationship Id="rId14" Type="http://schemas.openxmlformats.org/officeDocument/2006/relationships/slideLayout" Target="../slideLayouts/slideLayout11.xml"/><Relationship Id="rId15"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image" Target="../media/image3.png"/><Relationship Id="rId3" Type="http://schemas.openxmlformats.org/officeDocument/2006/relationships/image" Target="../media/image2.png"/><Relationship Id="rId4" Type="http://schemas.openxmlformats.org/officeDocument/2006/relationships/slideLayout" Target="../slideLayouts/slideLayout13.xml"/><Relationship Id="rId5" Type="http://schemas.openxmlformats.org/officeDocument/2006/relationships/slideLayout" Target="../slideLayouts/slideLayout14.xml"/><Relationship Id="rId6" Type="http://schemas.openxmlformats.org/officeDocument/2006/relationships/slideLayout" Target="../slideLayouts/slideLayout15.xml"/><Relationship Id="rId7" Type="http://schemas.openxmlformats.org/officeDocument/2006/relationships/slideLayout" Target="../slideLayouts/slideLayout16.xml"/><Relationship Id="rId8" Type="http://schemas.openxmlformats.org/officeDocument/2006/relationships/slideLayout" Target="../slideLayouts/slideLayout17.xml"/><Relationship Id="rId9" Type="http://schemas.openxmlformats.org/officeDocument/2006/relationships/slideLayout" Target="../slideLayouts/slideLayout18.xml"/><Relationship Id="rId10" Type="http://schemas.openxmlformats.org/officeDocument/2006/relationships/slideLayout" Target="../slideLayouts/slideLayout19.xml"/><Relationship Id="rId11" Type="http://schemas.openxmlformats.org/officeDocument/2006/relationships/slideLayout" Target="../slideLayouts/slideLayout20.xml"/><Relationship Id="rId12" Type="http://schemas.openxmlformats.org/officeDocument/2006/relationships/slideLayout" Target="../slideLayouts/slideLayout21.xml"/><Relationship Id="rId13" Type="http://schemas.openxmlformats.org/officeDocument/2006/relationships/slideLayout" Target="../slideLayouts/slideLayout22.xml"/><Relationship Id="rId14" Type="http://schemas.openxmlformats.org/officeDocument/2006/relationships/slideLayout" Target="../slideLayouts/slideLayout23.xml"/><Relationship Id="rId15" Type="http://schemas.openxmlformats.org/officeDocument/2006/relationships/slideLayout" Target="../slideLayouts/slideLayout24.xml"/>
</Relationships>
</file>

<file path=ppt/slideMasters/_rels/slideMaster3.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image" Target="../media/image4.png"/><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 Id="rId11" Type="http://schemas.openxmlformats.org/officeDocument/2006/relationships/slideLayout" Target="../slideLayouts/slideLayout33.xml"/><Relationship Id="rId12" Type="http://schemas.openxmlformats.org/officeDocument/2006/relationships/slideLayout" Target="../slideLayouts/slideLayout34.xml"/><Relationship Id="rId13" Type="http://schemas.openxmlformats.org/officeDocument/2006/relationships/slideLayout" Target="../slideLayouts/slideLayout35.xml"/><Relationship Id="rId14" Type="http://schemas.openxmlformats.org/officeDocument/2006/relationships/slideLayout" Target="../slideLayouts/slideLayout36.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2"/>
          <a:stretch/>
        </a:blipFill>
      </p:bgPr>
    </p:bg>
    <p:spTree>
      <p:nvGrpSpPr>
        <p:cNvPr id="1" name=""/>
        <p:cNvGrpSpPr/>
        <p:nvPr/>
      </p:nvGrpSpPr>
      <p:grpSpPr>
        <a:xfrm>
          <a:off x="0" y="0"/>
          <a:ext cx="0" cy="0"/>
          <a:chOff x="0" y="0"/>
          <a:chExt cx="0" cy="0"/>
        </a:xfrm>
      </p:grpSpPr>
      <p:sp>
        <p:nvSpPr>
          <p:cNvPr id="0" name="Rectangle 6"/>
          <p:cNvSpPr/>
          <p:nvPr/>
        </p:nvSpPr>
        <p:spPr>
          <a:xfrm>
            <a:off x="0" y="0"/>
            <a:ext cx="12178440" cy="68443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endParaRPr b="0" lang="en-US" sz="1800" spc="-1" strike="noStrike">
              <a:solidFill>
                <a:srgbClr val="c00000"/>
              </a:solidFill>
              <a:latin typeface="Calibri"/>
              <a:ea typeface="DejaVu Sans"/>
            </a:endParaRPr>
          </a:p>
        </p:txBody>
      </p:sp>
      <p:pic>
        <p:nvPicPr>
          <p:cNvPr id="1" name="Picture 4" descr=""/>
          <p:cNvPicPr/>
          <p:nvPr/>
        </p:nvPicPr>
        <p:blipFill>
          <a:blip r:embed="rId3"/>
          <a:stretch/>
        </p:blipFill>
        <p:spPr>
          <a:xfrm>
            <a:off x="333000" y="1801080"/>
            <a:ext cx="2785320" cy="2785320"/>
          </a:xfrm>
          <a:prstGeom prst="rect">
            <a:avLst/>
          </a:prstGeom>
          <a:ln w="0">
            <a:noFill/>
          </a:ln>
        </p:spPr>
      </p:pic>
      <p:sp>
        <p:nvSpPr>
          <p:cNvPr id="2" name="Rectangle 5"/>
          <p:cNvSpPr/>
          <p:nvPr/>
        </p:nvSpPr>
        <p:spPr>
          <a:xfrm>
            <a:off x="3487320" y="1475280"/>
            <a:ext cx="8690760" cy="3848760"/>
          </a:xfrm>
          <a:prstGeom prst="rect">
            <a:avLst/>
          </a:prstGeom>
          <a:solidFill>
            <a:srgbClr val="9c0000"/>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endParaRPr b="0" lang="en-US" sz="1800" spc="-1" strike="noStrike">
              <a:solidFill>
                <a:schemeClr val="lt1"/>
              </a:solidFill>
              <a:latin typeface="Calibri"/>
              <a:ea typeface="DejaVu Sans"/>
            </a:endParaRPr>
          </a:p>
        </p:txBody>
      </p:sp>
      <p:sp>
        <p:nvSpPr>
          <p:cNvPr id="3" name="Rectangle 8"/>
          <p:cNvSpPr/>
          <p:nvPr/>
        </p:nvSpPr>
        <p:spPr>
          <a:xfrm>
            <a:off x="3487320" y="5337720"/>
            <a:ext cx="8690760" cy="370440"/>
          </a:xfrm>
          <a:prstGeom prst="rect">
            <a:avLst/>
          </a:prstGeom>
          <a:gradFill rotWithShape="0">
            <a:gsLst>
              <a:gs pos="0">
                <a:srgbClr val="c00000"/>
              </a:gs>
              <a:gs pos="100000">
                <a:srgbClr val="e9bf0e">
                  <a:alpha val="83137"/>
                </a:srgbClr>
              </a:gs>
            </a:gsLst>
            <a:lin ang="0"/>
          </a:gra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endParaRPr b="0" lang="en-US" sz="1800" spc="-1" strike="noStrike">
              <a:solidFill>
                <a:srgbClr val="c00000"/>
              </a:solidFill>
              <a:latin typeface="Calibri"/>
              <a:ea typeface="DejaVu Sans"/>
            </a:endParaRPr>
          </a:p>
        </p:txBody>
      </p:sp>
      <p:sp>
        <p:nvSpPr>
          <p:cNvPr id="4" name="PlaceHolder 1"/>
          <p:cNvSpPr>
            <a:spLocks noGrp="1"/>
          </p:cNvSpPr>
          <p:nvPr>
            <p:ph type="ftr" idx="1"/>
          </p:nvPr>
        </p:nvSpPr>
        <p:spPr>
          <a:xfrm>
            <a:off x="4038480" y="6356520"/>
            <a:ext cx="4101120" cy="351360"/>
          </a:xfrm>
          <a:prstGeom prst="rect">
            <a:avLst/>
          </a:prstGeom>
          <a:noFill/>
          <a:ln w="0">
            <a:noFill/>
          </a:ln>
        </p:spPr>
        <p:txBody>
          <a:bodyPr lIns="90000" rIns="90000" tIns="45000" bIns="45000" anchor="t">
            <a:noAutofit/>
          </a:bodyPr>
          <a:lstStyle>
            <a:lvl1pPr indent="0" algn="ctr">
              <a:lnSpc>
                <a:spcPct val="100000"/>
              </a:lnSpc>
              <a:buNone/>
              <a:tabLst>
                <a:tab algn="l" pos="0"/>
              </a:tabLst>
              <a:defRPr b="0" lang="en-PH" sz="1400" spc="-1" strike="noStrike">
                <a:solidFill>
                  <a:srgbClr val="000000"/>
                </a:solidFill>
                <a:latin typeface="Times New Roman"/>
                <a:ea typeface="DejaVu Sans"/>
              </a:defRPr>
            </a:lvl1pPr>
          </a:lstStyle>
          <a:p>
            <a:pPr indent="0" algn="ctr">
              <a:lnSpc>
                <a:spcPct val="100000"/>
              </a:lnSpc>
              <a:buNone/>
              <a:tabLst>
                <a:tab algn="l" pos="0"/>
              </a:tabLst>
            </a:pPr>
            <a:r>
              <a:rPr b="0" lang="en-PH" sz="1400" spc="-1" strike="noStrike">
                <a:solidFill>
                  <a:srgbClr val="000000"/>
                </a:solidFill>
                <a:latin typeface="Times New Roman"/>
                <a:ea typeface="DejaVu Sans"/>
              </a:rPr>
              <a:t>&lt;footer&gt;</a:t>
            </a:r>
            <a:endParaRPr b="0" lang="en-PH" sz="1400" spc="-1" strike="noStrike">
              <a:solidFill>
                <a:srgbClr val="000000"/>
              </a:solidFill>
              <a:latin typeface="Times New Roman"/>
            </a:endParaRPr>
          </a:p>
        </p:txBody>
      </p:sp>
      <p:sp>
        <p:nvSpPr>
          <p:cNvPr id="5" name="PlaceHolder 2"/>
          <p:cNvSpPr>
            <a:spLocks noGrp="1"/>
          </p:cNvSpPr>
          <p:nvPr>
            <p:ph type="sldNum" idx="2"/>
          </p:nvPr>
        </p:nvSpPr>
        <p:spPr>
          <a:xfrm>
            <a:off x="8610480" y="6356520"/>
            <a:ext cx="2729520" cy="351360"/>
          </a:xfrm>
          <a:prstGeom prst="rect">
            <a:avLst/>
          </a:prstGeom>
          <a:noFill/>
          <a:ln w="0">
            <a:noFill/>
          </a:ln>
        </p:spPr>
        <p:txBody>
          <a:bodyPr lIns="90000" rIns="90000" tIns="45000" bIns="45000" anchor="t">
            <a:noAutofit/>
          </a:bodyPr>
          <a:lstStyle>
            <a:lvl1pPr indent="0">
              <a:lnSpc>
                <a:spcPct val="100000"/>
              </a:lnSpc>
              <a:buNone/>
              <a:tabLst>
                <a:tab algn="l" pos="0"/>
              </a:tabLst>
              <a:defRPr b="0" lang="en-US" sz="1800" spc="-1" strike="noStrike">
                <a:solidFill>
                  <a:srgbClr val="000000"/>
                </a:solidFill>
                <a:latin typeface="Calibri"/>
                <a:ea typeface="DejaVu Sans"/>
              </a:defRPr>
            </a:lvl1pPr>
          </a:lstStyle>
          <a:p>
            <a:pPr indent="0">
              <a:lnSpc>
                <a:spcPct val="100000"/>
              </a:lnSpc>
              <a:buNone/>
              <a:tabLst>
                <a:tab algn="l" pos="0"/>
              </a:tabLst>
            </a:pPr>
            <a:fld id="{9DEEB0A2-6DCF-41D4-9E39-165D7BE558A2}" type="slidenum">
              <a:rPr b="0" lang="en-US" sz="1800" spc="-1" strike="noStrike">
                <a:solidFill>
                  <a:srgbClr val="000000"/>
                </a:solidFill>
                <a:latin typeface="Calibri"/>
                <a:ea typeface="DejaVu Sans"/>
              </a:rPr>
              <a:t>&lt;number&gt;</a:t>
            </a:fld>
            <a:endParaRPr b="0" lang="en-PH" sz="1800" spc="-1" strike="noStrike">
              <a:solidFill>
                <a:srgbClr val="000000"/>
              </a:solidFill>
              <a:latin typeface="Times New Roman"/>
            </a:endParaRPr>
          </a:p>
        </p:txBody>
      </p:sp>
      <p:sp>
        <p:nvSpPr>
          <p:cNvPr id="6" name="PlaceHolder 3"/>
          <p:cNvSpPr>
            <a:spLocks noGrp="1"/>
          </p:cNvSpPr>
          <p:nvPr>
            <p:ph type="dt" idx="3"/>
          </p:nvPr>
        </p:nvSpPr>
        <p:spPr>
          <a:xfrm>
            <a:off x="838080" y="6356520"/>
            <a:ext cx="2729520" cy="351360"/>
          </a:xfrm>
          <a:prstGeom prst="rect">
            <a:avLst/>
          </a:prstGeom>
          <a:noFill/>
          <a:ln w="0">
            <a:noFill/>
          </a:ln>
        </p:spPr>
        <p:txBody>
          <a:bodyPr lIns="90000" rIns="90000" tIns="45000" bIns="45000" anchor="t">
            <a:noAutofit/>
          </a:bodyPr>
          <a:lstStyle>
            <a:lvl1pPr indent="0">
              <a:buNone/>
              <a:defRPr b="0" lang="en-PH" sz="1400" spc="-1" strike="noStrike">
                <a:solidFill>
                  <a:srgbClr val="000000"/>
                </a:solidFill>
                <a:latin typeface="Times New Roman"/>
              </a:defRPr>
            </a:lvl1pPr>
          </a:lstStyle>
          <a:p>
            <a:pPr indent="0">
              <a:buNone/>
            </a:pPr>
            <a:r>
              <a:rPr b="0" lang="en-PH" sz="1400" spc="-1" strike="noStrike">
                <a:solidFill>
                  <a:srgbClr val="000000"/>
                </a:solidFill>
                <a:latin typeface="Times New Roman"/>
              </a:rPr>
              <a:t>&lt;date/time&gt;</a:t>
            </a:r>
            <a:endParaRPr b="0" lang="en-PH" sz="1400" spc="-1" strike="noStrike">
              <a:solidFill>
                <a:srgbClr val="000000"/>
              </a:solidFill>
              <a:latin typeface="Times New Roman"/>
            </a:endParaRPr>
          </a:p>
        </p:txBody>
      </p:sp>
      <p:sp>
        <p:nvSpPr>
          <p:cNvPr id="7" name="PlaceHolder 4"/>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r>
              <a:rPr b="0" lang="en-PH" sz="4400" spc="-1" strike="noStrike">
                <a:solidFill>
                  <a:srgbClr val="000000"/>
                </a:solidFill>
                <a:latin typeface="Arial"/>
              </a:rPr>
              <a:t>Click to edit the title text format</a:t>
            </a:r>
            <a:endParaRPr b="0" lang="en-PH" sz="4400" spc="-1" strike="noStrike">
              <a:solidFill>
                <a:srgbClr val="000000"/>
              </a:solidFill>
              <a:latin typeface="Arial"/>
            </a:endParaRPr>
          </a:p>
        </p:txBody>
      </p:sp>
      <p:sp>
        <p:nvSpPr>
          <p:cNvPr id="8" name="PlaceHolder 5"/>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3200" spc="-1" strike="noStrike">
                <a:solidFill>
                  <a:srgbClr val="000000"/>
                </a:solidFill>
                <a:latin typeface="Arial"/>
              </a:rPr>
              <a:t>Click to edit the outline text format</a:t>
            </a:r>
            <a:endParaRPr b="0" lang="en-PH" sz="32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en-PH" sz="2800" spc="-1" strike="noStrike">
                <a:solidFill>
                  <a:srgbClr val="000000"/>
                </a:solidFill>
                <a:latin typeface="Arial"/>
              </a:rPr>
              <a:t>Second Outline Level</a:t>
            </a:r>
            <a:endParaRPr b="0" lang="en-PH" sz="2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en-PH" sz="2400" spc="-1" strike="noStrike">
                <a:solidFill>
                  <a:srgbClr val="000000"/>
                </a:solidFill>
                <a:latin typeface="Arial"/>
              </a:rPr>
              <a:t>Third Outline Level</a:t>
            </a:r>
            <a:endParaRPr b="0" lang="en-PH" sz="24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en-PH" sz="2000" spc="-1" strike="noStrike">
                <a:solidFill>
                  <a:srgbClr val="000000"/>
                </a:solidFill>
                <a:latin typeface="Arial"/>
              </a:rPr>
              <a:t>Fourth Outline Level</a:t>
            </a:r>
            <a:endParaRPr b="0" lang="en-PH" sz="20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en-PH" sz="2000" spc="-1" strike="noStrike">
                <a:solidFill>
                  <a:srgbClr val="000000"/>
                </a:solidFill>
                <a:latin typeface="Arial"/>
              </a:rPr>
              <a:t>Fifth Outline Level</a:t>
            </a:r>
            <a:endParaRPr b="0" lang="en-PH" sz="20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en-PH" sz="2000" spc="-1" strike="noStrike">
                <a:solidFill>
                  <a:srgbClr val="000000"/>
                </a:solidFill>
                <a:latin typeface="Arial"/>
              </a:rPr>
              <a:t>Sixth Outline Level</a:t>
            </a:r>
            <a:endParaRPr b="0" lang="en-PH" sz="20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en-PH" sz="2000" spc="-1" strike="noStrike">
                <a:solidFill>
                  <a:srgbClr val="000000"/>
                </a:solidFill>
                <a:latin typeface="Arial"/>
              </a:rPr>
              <a:t>Seventh Outline Level</a:t>
            </a:r>
            <a:endParaRPr b="0" lang="en-PH" sz="20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649"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660" r:id="rId15"/>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45" name="Picture 18" descr=""/>
          <p:cNvPicPr/>
          <p:nvPr/>
        </p:nvPicPr>
        <p:blipFill>
          <a:blip r:embed="rId2"/>
          <a:stretch/>
        </p:blipFill>
        <p:spPr>
          <a:xfrm>
            <a:off x="0" y="6242760"/>
            <a:ext cx="12178440" cy="621360"/>
          </a:xfrm>
          <a:prstGeom prst="rect">
            <a:avLst/>
          </a:prstGeom>
          <a:ln w="0">
            <a:noFill/>
          </a:ln>
        </p:spPr>
      </p:pic>
      <p:sp>
        <p:nvSpPr>
          <p:cNvPr id="46" name="Rectangle 7"/>
          <p:cNvSpPr/>
          <p:nvPr/>
        </p:nvSpPr>
        <p:spPr>
          <a:xfrm>
            <a:off x="10868760" y="0"/>
            <a:ext cx="956880" cy="956880"/>
          </a:xfrm>
          <a:prstGeom prst="rect">
            <a:avLst/>
          </a:prstGeom>
          <a:solidFill>
            <a:srgbClr val="9c0000"/>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endParaRPr b="0" lang="en-US" sz="1800" spc="-1" strike="noStrike">
              <a:solidFill>
                <a:schemeClr val="lt1"/>
              </a:solidFill>
              <a:latin typeface="Calibri"/>
              <a:ea typeface="DejaVu Sans"/>
            </a:endParaRPr>
          </a:p>
        </p:txBody>
      </p:sp>
      <p:pic>
        <p:nvPicPr>
          <p:cNvPr id="47" name="Picture 10" descr=""/>
          <p:cNvPicPr/>
          <p:nvPr/>
        </p:nvPicPr>
        <p:blipFill>
          <a:blip r:embed="rId3"/>
          <a:stretch/>
        </p:blipFill>
        <p:spPr>
          <a:xfrm>
            <a:off x="10857240" y="-64440"/>
            <a:ext cx="1020960" cy="1020960"/>
          </a:xfrm>
          <a:prstGeom prst="rect">
            <a:avLst/>
          </a:prstGeom>
          <a:ln w="0">
            <a:noFill/>
          </a:ln>
        </p:spPr>
      </p:pic>
      <p:sp>
        <p:nvSpPr>
          <p:cNvPr id="48" name="TextBox 9"/>
          <p:cNvSpPr/>
          <p:nvPr/>
        </p:nvSpPr>
        <p:spPr>
          <a:xfrm>
            <a:off x="185400" y="6362280"/>
            <a:ext cx="467820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0" lang="en-PH" sz="1800" spc="-1" strike="noStrike">
                <a:solidFill>
                  <a:srgbClr val="ffffff"/>
                </a:solidFill>
                <a:latin typeface="Montserrat Medium"/>
                <a:ea typeface="DejaVu Sans"/>
              </a:rPr>
              <a:t>Rex Curriculum Resource </a:t>
            </a:r>
            <a:endParaRPr b="0" lang="en-PH" sz="1800" spc="-1" strike="noStrike">
              <a:solidFill>
                <a:srgbClr val="000000"/>
              </a:solidFill>
              <a:latin typeface="Arial"/>
            </a:endParaRPr>
          </a:p>
        </p:txBody>
      </p:sp>
      <p:sp>
        <p:nvSpPr>
          <p:cNvPr id="49" name="TextBox 11"/>
          <p:cNvSpPr/>
          <p:nvPr/>
        </p:nvSpPr>
        <p:spPr>
          <a:xfrm>
            <a:off x="9452520" y="6352200"/>
            <a:ext cx="260964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0" lang="en-PH" sz="1800" spc="-1" strike="noStrike">
                <a:solidFill>
                  <a:srgbClr val="ffffff"/>
                </a:solidFill>
                <a:latin typeface="Montserrat Medium"/>
                <a:ea typeface="DejaVu Sans"/>
              </a:rPr>
              <a:t>WWW.REX.COM.PH</a:t>
            </a:r>
            <a:endParaRPr b="0" lang="en-PH" sz="1800" spc="-1" strike="noStrike">
              <a:solidFill>
                <a:srgbClr val="000000"/>
              </a:solidFill>
              <a:latin typeface="Arial"/>
            </a:endParaRPr>
          </a:p>
        </p:txBody>
      </p:sp>
      <p:sp>
        <p:nvSpPr>
          <p:cNvPr id="50" name="PlaceHolder 1"/>
          <p:cNvSpPr>
            <a:spLocks noGrp="1"/>
          </p:cNvSpPr>
          <p:nvPr>
            <p:ph type="ftr" idx="4"/>
          </p:nvPr>
        </p:nvSpPr>
        <p:spPr>
          <a:xfrm>
            <a:off x="4038480" y="6356520"/>
            <a:ext cx="4101120" cy="351360"/>
          </a:xfrm>
          <a:prstGeom prst="rect">
            <a:avLst/>
          </a:prstGeom>
          <a:noFill/>
          <a:ln w="0">
            <a:noFill/>
          </a:ln>
        </p:spPr>
        <p:txBody>
          <a:bodyPr lIns="90000" rIns="90000" tIns="45000" bIns="45000" anchor="ctr">
            <a:noAutofit/>
          </a:bodyPr>
          <a:lstStyle>
            <a:lvl1pPr indent="0" algn="ctr">
              <a:lnSpc>
                <a:spcPct val="100000"/>
              </a:lnSpc>
              <a:buNone/>
              <a:tabLst>
                <a:tab algn="l" pos="0"/>
              </a:tabLst>
              <a:defRPr b="0" lang="en-PH" sz="1400" spc="-1" strike="noStrike">
                <a:solidFill>
                  <a:srgbClr val="000000"/>
                </a:solidFill>
                <a:latin typeface="Times New Roman"/>
                <a:ea typeface="DejaVu Sans"/>
              </a:defRPr>
            </a:lvl1pPr>
          </a:lstStyle>
          <a:p>
            <a:pPr indent="0" algn="ctr">
              <a:lnSpc>
                <a:spcPct val="100000"/>
              </a:lnSpc>
              <a:buNone/>
              <a:tabLst>
                <a:tab algn="l" pos="0"/>
              </a:tabLst>
            </a:pPr>
            <a:r>
              <a:rPr b="0" lang="en-PH" sz="1400" spc="-1" strike="noStrike">
                <a:solidFill>
                  <a:srgbClr val="000000"/>
                </a:solidFill>
                <a:latin typeface="Times New Roman"/>
                <a:ea typeface="DejaVu Sans"/>
              </a:rPr>
              <a:t>&lt;footer&gt;</a:t>
            </a:r>
            <a:endParaRPr b="0" lang="en-PH" sz="1400" spc="-1" strike="noStrike">
              <a:solidFill>
                <a:srgbClr val="000000"/>
              </a:solidFill>
              <a:latin typeface="Times New Roman"/>
            </a:endParaRPr>
          </a:p>
        </p:txBody>
      </p:sp>
      <p:sp>
        <p:nvSpPr>
          <p:cNvPr id="51" name="PlaceHolder 2"/>
          <p:cNvSpPr>
            <a:spLocks noGrp="1"/>
          </p:cNvSpPr>
          <p:nvPr>
            <p:ph type="sldNum" idx="5"/>
          </p:nvPr>
        </p:nvSpPr>
        <p:spPr>
          <a:xfrm>
            <a:off x="8610480" y="6356520"/>
            <a:ext cx="2729520" cy="351360"/>
          </a:xfrm>
          <a:prstGeom prst="rect">
            <a:avLst/>
          </a:prstGeom>
          <a:noFill/>
          <a:ln w="0">
            <a:noFill/>
          </a:ln>
        </p:spPr>
        <p:txBody>
          <a:bodyPr lIns="90000" rIns="90000" tIns="45000" bIns="45000" anchor="ctr">
            <a:noAutofit/>
          </a:bodyPr>
          <a:lstStyle>
            <a:lvl1pPr indent="0" algn="r">
              <a:lnSpc>
                <a:spcPct val="100000"/>
              </a:lnSpc>
              <a:buNone/>
              <a:tabLst>
                <a:tab algn="l" pos="0"/>
              </a:tabLst>
              <a:defRPr b="0" lang="en-US" sz="1200" spc="-1" strike="noStrike">
                <a:solidFill>
                  <a:srgbClr val="8b8b8b"/>
                </a:solidFill>
                <a:latin typeface="Calibri"/>
                <a:ea typeface="DejaVu Sans"/>
              </a:defRPr>
            </a:lvl1pPr>
          </a:lstStyle>
          <a:p>
            <a:pPr indent="0" algn="r">
              <a:lnSpc>
                <a:spcPct val="100000"/>
              </a:lnSpc>
              <a:buNone/>
              <a:tabLst>
                <a:tab algn="l" pos="0"/>
              </a:tabLst>
            </a:pPr>
            <a:fld id="{394E0785-D22D-43F1-8293-6E191E8D978A}" type="slidenum">
              <a:rPr b="0" lang="en-US" sz="1200" spc="-1" strike="noStrike">
                <a:solidFill>
                  <a:srgbClr val="8b8b8b"/>
                </a:solidFill>
                <a:latin typeface="Calibri"/>
                <a:ea typeface="DejaVu Sans"/>
              </a:rPr>
              <a:t>&lt;number&gt;</a:t>
            </a:fld>
            <a:endParaRPr b="0" lang="en-PH" sz="1200" spc="-1" strike="noStrike">
              <a:solidFill>
                <a:srgbClr val="000000"/>
              </a:solidFill>
              <a:latin typeface="Times New Roman"/>
            </a:endParaRPr>
          </a:p>
        </p:txBody>
      </p:sp>
      <p:sp>
        <p:nvSpPr>
          <p:cNvPr id="52" name="PlaceHolder 3"/>
          <p:cNvSpPr>
            <a:spLocks noGrp="1"/>
          </p:cNvSpPr>
          <p:nvPr>
            <p:ph type="dt" idx="6"/>
          </p:nvPr>
        </p:nvSpPr>
        <p:spPr>
          <a:xfrm>
            <a:off x="838080" y="6356520"/>
            <a:ext cx="2729520" cy="351360"/>
          </a:xfrm>
          <a:prstGeom prst="rect">
            <a:avLst/>
          </a:prstGeom>
          <a:noFill/>
          <a:ln w="0">
            <a:noFill/>
          </a:ln>
        </p:spPr>
        <p:txBody>
          <a:bodyPr lIns="90000" rIns="90000" tIns="45000" bIns="45000" anchor="ctr">
            <a:noAutofit/>
          </a:bodyPr>
          <a:lstStyle>
            <a:lvl1pPr indent="0">
              <a:buNone/>
              <a:defRPr b="0" lang="en-PH" sz="1400" spc="-1" strike="noStrike">
                <a:solidFill>
                  <a:srgbClr val="000000"/>
                </a:solidFill>
                <a:latin typeface="Times New Roman"/>
              </a:defRPr>
            </a:lvl1pPr>
          </a:lstStyle>
          <a:p>
            <a:pPr indent="0">
              <a:buNone/>
            </a:pPr>
            <a:r>
              <a:rPr b="0" lang="en-PH" sz="1400" spc="-1" strike="noStrike">
                <a:solidFill>
                  <a:srgbClr val="000000"/>
                </a:solidFill>
                <a:latin typeface="Times New Roman"/>
              </a:rPr>
              <a:t>&lt;date/time&gt;</a:t>
            </a:r>
            <a:endParaRPr b="0" lang="en-PH" sz="1400" spc="-1" strike="noStrike">
              <a:solidFill>
                <a:srgbClr val="000000"/>
              </a:solidFill>
              <a:latin typeface="Times New Roman"/>
            </a:endParaRPr>
          </a:p>
        </p:txBody>
      </p:sp>
      <p:sp>
        <p:nvSpPr>
          <p:cNvPr id="53" name="PlaceHolder 4"/>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r>
              <a:rPr b="0" lang="en-PH" sz="4400" spc="-1" strike="noStrike">
                <a:solidFill>
                  <a:srgbClr val="000000"/>
                </a:solidFill>
                <a:latin typeface="Arial"/>
              </a:rPr>
              <a:t>Click to edit the title text format</a:t>
            </a:r>
            <a:endParaRPr b="0" lang="en-PH" sz="4400" spc="-1" strike="noStrike">
              <a:solidFill>
                <a:srgbClr val="000000"/>
              </a:solidFill>
              <a:latin typeface="Arial"/>
            </a:endParaRPr>
          </a:p>
        </p:txBody>
      </p:sp>
      <p:sp>
        <p:nvSpPr>
          <p:cNvPr id="54" name="PlaceHolder 5"/>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3200" spc="-1" strike="noStrike">
                <a:solidFill>
                  <a:srgbClr val="000000"/>
                </a:solidFill>
                <a:latin typeface="Arial"/>
              </a:rPr>
              <a:t>Click to edit the outline text format</a:t>
            </a:r>
            <a:endParaRPr b="0" lang="en-PH" sz="32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en-PH" sz="2800" spc="-1" strike="noStrike">
                <a:solidFill>
                  <a:srgbClr val="000000"/>
                </a:solidFill>
                <a:latin typeface="Arial"/>
              </a:rPr>
              <a:t>Second Outline Level</a:t>
            </a:r>
            <a:endParaRPr b="0" lang="en-PH" sz="2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en-PH" sz="2400" spc="-1" strike="noStrike">
                <a:solidFill>
                  <a:srgbClr val="000000"/>
                </a:solidFill>
                <a:latin typeface="Arial"/>
              </a:rPr>
              <a:t>Third Outline Level</a:t>
            </a:r>
            <a:endParaRPr b="0" lang="en-PH" sz="24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en-PH" sz="2000" spc="-1" strike="noStrike">
                <a:solidFill>
                  <a:srgbClr val="000000"/>
                </a:solidFill>
                <a:latin typeface="Arial"/>
              </a:rPr>
              <a:t>Fourth Outline Level</a:t>
            </a:r>
            <a:endParaRPr b="0" lang="en-PH" sz="20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en-PH" sz="2000" spc="-1" strike="noStrike">
                <a:solidFill>
                  <a:srgbClr val="000000"/>
                </a:solidFill>
                <a:latin typeface="Arial"/>
              </a:rPr>
              <a:t>Fifth Outline Level</a:t>
            </a:r>
            <a:endParaRPr b="0" lang="en-PH" sz="20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en-PH" sz="2000" spc="-1" strike="noStrike">
                <a:solidFill>
                  <a:srgbClr val="000000"/>
                </a:solidFill>
                <a:latin typeface="Arial"/>
              </a:rPr>
              <a:t>Sixth Outline Level</a:t>
            </a:r>
            <a:endParaRPr b="0" lang="en-PH" sz="20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en-PH" sz="2000" spc="-1" strike="noStrike">
                <a:solidFill>
                  <a:srgbClr val="000000"/>
                </a:solidFill>
                <a:latin typeface="Arial"/>
              </a:rPr>
              <a:t>Seventh Outline Level</a:t>
            </a:r>
            <a:endParaRPr b="0" lang="en-PH" sz="20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91" name="New REX Education Mission Logo V.png" descr="New REX Education Mission Logo V.png"/>
          <p:cNvPicPr/>
          <p:nvPr/>
        </p:nvPicPr>
        <p:blipFill>
          <a:blip r:embed="rId2"/>
          <a:stretch/>
        </p:blipFill>
        <p:spPr>
          <a:xfrm>
            <a:off x="2755800" y="1508760"/>
            <a:ext cx="6602760" cy="3371040"/>
          </a:xfrm>
          <a:prstGeom prst="rect">
            <a:avLst/>
          </a:prstGeom>
          <a:ln w="12700">
            <a:noFill/>
          </a:ln>
        </p:spPr>
      </p:pic>
      <p:sp>
        <p:nvSpPr>
          <p:cNvPr id="92" name="PlaceHolder 1"/>
          <p:cNvSpPr>
            <a:spLocks noGrp="1"/>
          </p:cNvSpPr>
          <p:nvPr>
            <p:ph type="ftr" idx="7"/>
          </p:nvPr>
        </p:nvSpPr>
        <p:spPr>
          <a:xfrm>
            <a:off x="4038480" y="6356520"/>
            <a:ext cx="4101120" cy="351360"/>
          </a:xfrm>
          <a:prstGeom prst="rect">
            <a:avLst/>
          </a:prstGeom>
          <a:noFill/>
          <a:ln w="0">
            <a:noFill/>
          </a:ln>
        </p:spPr>
        <p:txBody>
          <a:bodyPr lIns="90000" rIns="90000" tIns="45000" bIns="45000" anchor="t">
            <a:noAutofit/>
          </a:bodyPr>
          <a:lstStyle>
            <a:lvl1pPr indent="0" algn="ctr">
              <a:lnSpc>
                <a:spcPct val="100000"/>
              </a:lnSpc>
              <a:buNone/>
              <a:tabLst>
                <a:tab algn="l" pos="0"/>
              </a:tabLst>
              <a:defRPr b="0" lang="en-PH" sz="1400" spc="-1" strike="noStrike">
                <a:solidFill>
                  <a:srgbClr val="000000"/>
                </a:solidFill>
                <a:latin typeface="Times New Roman"/>
                <a:ea typeface="DejaVu Sans"/>
              </a:defRPr>
            </a:lvl1pPr>
          </a:lstStyle>
          <a:p>
            <a:pPr indent="0" algn="ctr">
              <a:lnSpc>
                <a:spcPct val="100000"/>
              </a:lnSpc>
              <a:buNone/>
              <a:tabLst>
                <a:tab algn="l" pos="0"/>
              </a:tabLst>
            </a:pPr>
            <a:r>
              <a:rPr b="0" lang="en-PH" sz="1400" spc="-1" strike="noStrike">
                <a:solidFill>
                  <a:srgbClr val="000000"/>
                </a:solidFill>
                <a:latin typeface="Times New Roman"/>
                <a:ea typeface="DejaVu Sans"/>
              </a:rPr>
              <a:t>&lt;footer&gt;</a:t>
            </a:r>
            <a:endParaRPr b="0" lang="en-PH" sz="1400" spc="-1" strike="noStrike">
              <a:solidFill>
                <a:srgbClr val="000000"/>
              </a:solidFill>
              <a:latin typeface="Times New Roman"/>
            </a:endParaRPr>
          </a:p>
        </p:txBody>
      </p:sp>
      <p:sp>
        <p:nvSpPr>
          <p:cNvPr id="93" name="PlaceHolder 2"/>
          <p:cNvSpPr>
            <a:spLocks noGrp="1"/>
          </p:cNvSpPr>
          <p:nvPr>
            <p:ph type="sldNum" idx="8"/>
          </p:nvPr>
        </p:nvSpPr>
        <p:spPr>
          <a:xfrm>
            <a:off x="8610480" y="6356520"/>
            <a:ext cx="2729520" cy="351360"/>
          </a:xfrm>
          <a:prstGeom prst="rect">
            <a:avLst/>
          </a:prstGeom>
          <a:noFill/>
          <a:ln w="0">
            <a:noFill/>
          </a:ln>
        </p:spPr>
        <p:txBody>
          <a:bodyPr lIns="90000" rIns="90000" tIns="45000" bIns="45000" anchor="t">
            <a:noAutofit/>
          </a:bodyPr>
          <a:lstStyle>
            <a:lvl1pPr indent="0">
              <a:lnSpc>
                <a:spcPct val="100000"/>
              </a:lnSpc>
              <a:buNone/>
              <a:tabLst>
                <a:tab algn="l" pos="0"/>
              </a:tabLst>
              <a:defRPr b="0" lang="en-US" sz="1800" spc="-1" strike="noStrike">
                <a:solidFill>
                  <a:srgbClr val="000000"/>
                </a:solidFill>
                <a:latin typeface="Calibri"/>
                <a:ea typeface="DejaVu Sans"/>
              </a:defRPr>
            </a:lvl1pPr>
          </a:lstStyle>
          <a:p>
            <a:pPr indent="0">
              <a:lnSpc>
                <a:spcPct val="100000"/>
              </a:lnSpc>
              <a:buNone/>
              <a:tabLst>
                <a:tab algn="l" pos="0"/>
              </a:tabLst>
            </a:pPr>
            <a:fld id="{7609B87B-9D8C-4CC3-9268-7E0CE1971123}" type="slidenum">
              <a:rPr b="0" lang="en-US" sz="1800" spc="-1" strike="noStrike">
                <a:solidFill>
                  <a:srgbClr val="000000"/>
                </a:solidFill>
                <a:latin typeface="Calibri"/>
                <a:ea typeface="DejaVu Sans"/>
              </a:rPr>
              <a:t>&lt;number&gt;</a:t>
            </a:fld>
            <a:endParaRPr b="0" lang="en-PH" sz="1800" spc="-1" strike="noStrike">
              <a:solidFill>
                <a:srgbClr val="000000"/>
              </a:solidFill>
              <a:latin typeface="Times New Roman"/>
            </a:endParaRPr>
          </a:p>
        </p:txBody>
      </p:sp>
      <p:sp>
        <p:nvSpPr>
          <p:cNvPr id="94" name="PlaceHolder 3"/>
          <p:cNvSpPr>
            <a:spLocks noGrp="1"/>
          </p:cNvSpPr>
          <p:nvPr>
            <p:ph type="dt" idx="9"/>
          </p:nvPr>
        </p:nvSpPr>
        <p:spPr>
          <a:xfrm>
            <a:off x="838080" y="6356520"/>
            <a:ext cx="2729520" cy="351360"/>
          </a:xfrm>
          <a:prstGeom prst="rect">
            <a:avLst/>
          </a:prstGeom>
          <a:noFill/>
          <a:ln w="0">
            <a:noFill/>
          </a:ln>
        </p:spPr>
        <p:txBody>
          <a:bodyPr lIns="90000" rIns="90000" tIns="45000" bIns="45000" anchor="t">
            <a:noAutofit/>
          </a:bodyPr>
          <a:lstStyle>
            <a:lvl1pPr indent="0">
              <a:buNone/>
              <a:defRPr b="0" lang="en-PH" sz="1400" spc="-1" strike="noStrike">
                <a:solidFill>
                  <a:srgbClr val="000000"/>
                </a:solidFill>
                <a:latin typeface="Times New Roman"/>
              </a:defRPr>
            </a:lvl1pPr>
          </a:lstStyle>
          <a:p>
            <a:pPr indent="0">
              <a:buNone/>
            </a:pPr>
            <a:r>
              <a:rPr b="0" lang="en-PH" sz="1400" spc="-1" strike="noStrike">
                <a:solidFill>
                  <a:srgbClr val="000000"/>
                </a:solidFill>
                <a:latin typeface="Times New Roman"/>
              </a:rPr>
              <a:t>&lt;date/time&gt;</a:t>
            </a:r>
            <a:endParaRPr b="0" lang="en-PH" sz="1400" spc="-1" strike="noStrike">
              <a:solidFill>
                <a:srgbClr val="000000"/>
              </a:solidFill>
              <a:latin typeface="Times New Roman"/>
            </a:endParaRPr>
          </a:p>
        </p:txBody>
      </p:sp>
      <p:sp>
        <p:nvSpPr>
          <p:cNvPr id="95" name="PlaceHolder 4"/>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r>
              <a:rPr b="0" lang="en-PH" sz="4400" spc="-1" strike="noStrike">
                <a:solidFill>
                  <a:srgbClr val="000000"/>
                </a:solidFill>
                <a:latin typeface="Arial"/>
              </a:rPr>
              <a:t>Click to edit the title text format</a:t>
            </a:r>
            <a:endParaRPr b="0" lang="en-PH" sz="4400" spc="-1" strike="noStrike">
              <a:solidFill>
                <a:srgbClr val="000000"/>
              </a:solidFill>
              <a:latin typeface="Arial"/>
            </a:endParaRPr>
          </a:p>
        </p:txBody>
      </p:sp>
      <p:sp>
        <p:nvSpPr>
          <p:cNvPr id="96" name="PlaceHolder 5"/>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3200" spc="-1" strike="noStrike">
                <a:solidFill>
                  <a:srgbClr val="000000"/>
                </a:solidFill>
                <a:latin typeface="Arial"/>
              </a:rPr>
              <a:t>Click to edit the outline text format</a:t>
            </a:r>
            <a:endParaRPr b="0" lang="en-PH" sz="32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en-PH" sz="2800" spc="-1" strike="noStrike">
                <a:solidFill>
                  <a:srgbClr val="000000"/>
                </a:solidFill>
                <a:latin typeface="Arial"/>
              </a:rPr>
              <a:t>Second Outline Level</a:t>
            </a:r>
            <a:endParaRPr b="0" lang="en-PH" sz="2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en-PH" sz="2400" spc="-1" strike="noStrike">
                <a:solidFill>
                  <a:srgbClr val="000000"/>
                </a:solidFill>
                <a:latin typeface="Arial"/>
              </a:rPr>
              <a:t>Third Outline Level</a:t>
            </a:r>
            <a:endParaRPr b="0" lang="en-PH" sz="24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en-PH" sz="2000" spc="-1" strike="noStrike">
                <a:solidFill>
                  <a:srgbClr val="000000"/>
                </a:solidFill>
                <a:latin typeface="Arial"/>
              </a:rPr>
              <a:t>Fourth Outline Level</a:t>
            </a:r>
            <a:endParaRPr b="0" lang="en-PH" sz="20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en-PH" sz="2000" spc="-1" strike="noStrike">
                <a:solidFill>
                  <a:srgbClr val="000000"/>
                </a:solidFill>
                <a:latin typeface="Arial"/>
              </a:rPr>
              <a:t>Fifth Outline Level</a:t>
            </a:r>
            <a:endParaRPr b="0" lang="en-PH" sz="20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en-PH" sz="2000" spc="-1" strike="noStrike">
                <a:solidFill>
                  <a:srgbClr val="000000"/>
                </a:solidFill>
                <a:latin typeface="Arial"/>
              </a:rPr>
              <a:t>Sixth Outline Level</a:t>
            </a:r>
            <a:endParaRPr b="0" lang="en-PH" sz="20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en-PH" sz="2000" spc="-1" strike="noStrike">
                <a:solidFill>
                  <a:srgbClr val="000000"/>
                </a:solidFill>
                <a:latin typeface="Arial"/>
              </a:rPr>
              <a:t>Seventh Outline Level</a:t>
            </a:r>
            <a:endParaRPr b="0" lang="en-PH" sz="20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Lst>
</p:sldMaster>
</file>

<file path=ppt/slides/_rels/slide1.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10.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11.xml.rels><?xml version="1.0" encoding="UTF-8"?>
<Relationships xmlns="http://schemas.openxmlformats.org/package/2006/relationships"><Relationship Id="rId1" Type="http://schemas.openxmlformats.org/officeDocument/2006/relationships/image" Target="../media/image13.png"/><Relationship Id="rId2" Type="http://schemas.openxmlformats.org/officeDocument/2006/relationships/slideLayout" Target="../slideLayouts/slideLayout13.xml"/>
</Relationships>
</file>

<file path=ppt/slides/_rels/slide12.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13.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14.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15.xml.rels><?xml version="1.0" encoding="UTF-8"?>
<Relationships xmlns="http://schemas.openxmlformats.org/package/2006/relationships"><Relationship Id="rId1" Type="http://schemas.openxmlformats.org/officeDocument/2006/relationships/image" Target="../media/image14.png"/><Relationship Id="rId2" Type="http://schemas.openxmlformats.org/officeDocument/2006/relationships/image" Target="../media/image15.png"/><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slideLayout" Target="../slideLayouts/slideLayout13.xml"/>
</Relationships>
</file>

<file path=ppt/slides/_rels/slide16.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17.xml.rels><?xml version="1.0" encoding="UTF-8"?>
<Relationships xmlns="http://schemas.openxmlformats.org/package/2006/relationships"><Relationship Id="rId1" Type="http://schemas.openxmlformats.org/officeDocument/2006/relationships/slideLayout" Target="../slideLayouts/slideLayout25.xml"/>
</Relationships>
</file>

<file path=ppt/slides/_rels/slide2.xml.rels><?xml version="1.0" encoding="UTF-8"?>
<Relationships xmlns="http://schemas.openxmlformats.org/package/2006/relationships"><Relationship Id="rId1" Type="http://schemas.openxmlformats.org/officeDocument/2006/relationships/image" Target="../media/image5.png"/><Relationship Id="rId2" Type="http://schemas.openxmlformats.org/officeDocument/2006/relationships/slideLayout" Target="../slideLayouts/slideLayout13.xml"/>
</Relationships>
</file>

<file path=ppt/slides/_rels/slide3.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4.xml.rels><?xml version="1.0" encoding="UTF-8"?>
<Relationships xmlns="http://schemas.openxmlformats.org/package/2006/relationships"><Relationship Id="rId1" Type="http://schemas.openxmlformats.org/officeDocument/2006/relationships/image" Target="../media/image6.png"/><Relationship Id="rId2" Type="http://schemas.openxmlformats.org/officeDocument/2006/relationships/slideLayout" Target="../slideLayouts/slideLayout13.xml"/>
</Relationships>
</file>

<file path=ppt/slides/_rels/slide5.xml.rels><?xml version="1.0" encoding="UTF-8"?>
<Relationships xmlns="http://schemas.openxmlformats.org/package/2006/relationships"><Relationship Id="rId1" Type="http://schemas.openxmlformats.org/officeDocument/2006/relationships/image" Target="../media/image7.png"/><Relationship Id="rId2" Type="http://schemas.openxmlformats.org/officeDocument/2006/relationships/image" Target="../media/image8.png"/><Relationship Id="rId3" Type="http://schemas.openxmlformats.org/officeDocument/2006/relationships/slideLayout" Target="../slideLayouts/slideLayout13.xml"/>
</Relationships>
</file>

<file path=ppt/slides/_rels/slide6.xml.rels><?xml version="1.0" encoding="UTF-8"?>
<Relationships xmlns="http://schemas.openxmlformats.org/package/2006/relationships"><Relationship Id="rId1" Type="http://schemas.openxmlformats.org/officeDocument/2006/relationships/image" Target="../media/image9.png"/><Relationship Id="rId2" Type="http://schemas.openxmlformats.org/officeDocument/2006/relationships/image" Target="../media/image10.png"/><Relationship Id="rId3" Type="http://schemas.openxmlformats.org/officeDocument/2006/relationships/slideLayout" Target="../slideLayouts/slideLayout13.xml"/>
</Relationships>
</file>

<file path=ppt/slides/_rels/slide7.xml.rels><?xml version="1.0" encoding="UTF-8"?>
<Relationships xmlns="http://schemas.openxmlformats.org/package/2006/relationships"><Relationship Id="rId1" Type="http://schemas.openxmlformats.org/officeDocument/2006/relationships/image" Target="../media/image11.png"/><Relationship Id="rId2" Type="http://schemas.openxmlformats.org/officeDocument/2006/relationships/slideLayout" Target="../slideLayouts/slideLayout13.xml"/>
</Relationships>
</file>

<file path=ppt/slides/_rels/slide8.xml.rels><?xml version="1.0" encoding="UTF-8"?>
<Relationships xmlns="http://schemas.openxmlformats.org/package/2006/relationships"><Relationship Id="rId1" Type="http://schemas.openxmlformats.org/officeDocument/2006/relationships/image" Target="../media/image12.png"/><Relationship Id="rId2" Type="http://schemas.openxmlformats.org/officeDocument/2006/relationships/slideLayout" Target="../slideLayouts/slideLayout13.xml"/>
</Relationships>
</file>

<file path=ppt/slides/_rels/slide9.xml.rels><?xml version="1.0" encoding="UTF-8"?>
<Relationships xmlns="http://schemas.openxmlformats.org/package/2006/relationships"><Relationship Id="rId1" Type="http://schemas.openxmlformats.org/officeDocument/2006/relationships/slideLayout" Target="../slideLayouts/slideLayout13.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3" name="Rectangle 132"/>
          <p:cNvSpPr/>
          <p:nvPr/>
        </p:nvSpPr>
        <p:spPr>
          <a:xfrm>
            <a:off x="4540680" y="2988000"/>
            <a:ext cx="6826680" cy="2124720"/>
          </a:xfrm>
          <a:prstGeom prst="rect">
            <a:avLst/>
          </a:prstGeom>
          <a:noFill/>
          <a:ln w="0">
            <a:noFill/>
          </a:ln>
        </p:spPr>
        <p:style>
          <a:lnRef idx="0"/>
          <a:fillRef idx="0"/>
          <a:effectRef idx="0"/>
          <a:fontRef idx="minor"/>
        </p:style>
        <p:txBody>
          <a:bodyPr lIns="90000" rIns="90000" tIns="45000" bIns="45000" anchor="t">
            <a:noAutofit/>
          </a:bodyPr>
          <a:p>
            <a:pPr algn="ctr">
              <a:lnSpc>
                <a:spcPct val="100000"/>
              </a:lnSpc>
            </a:pPr>
            <a:r>
              <a:rPr b="1" lang="en-PH" sz="3600" spc="-1" strike="noStrike">
                <a:solidFill>
                  <a:srgbClr val="ffffff"/>
                </a:solidFill>
                <a:latin typeface="Montserrat Medium"/>
                <a:ea typeface="DejaVu Sans"/>
              </a:rPr>
              <a:t>Mga Kalamidad na Nararanasan sa Pilipinas</a:t>
            </a:r>
            <a:endParaRPr b="0" lang="en-PH" sz="36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4" name="Rectangle 10"/>
          <p:cNvSpPr/>
          <p:nvPr/>
        </p:nvSpPr>
        <p:spPr>
          <a:xfrm>
            <a:off x="-113040" y="581040"/>
            <a:ext cx="5692320" cy="666720"/>
          </a:xfrm>
          <a:prstGeom prst="rect">
            <a:avLst/>
          </a:prstGeom>
          <a:gradFill rotWithShape="0">
            <a:gsLst>
              <a:gs pos="0">
                <a:srgbClr val="d62e4e"/>
              </a:gs>
              <a:gs pos="100000">
                <a:srgbClr val="5983b0"/>
              </a:gs>
            </a:gsLst>
            <a:lin ang="16200000"/>
          </a:gradFill>
          <a:ln>
            <a:solidFill>
              <a:srgbClr val="ffffff"/>
            </a:solidFill>
          </a:ln>
          <a:effectLst>
            <a:outerShdw blurRad="39960" dir="5400000" dist="20160" rotWithShape="0">
              <a:srgbClr val="000000">
                <a:alpha val="38000"/>
              </a:srgbClr>
            </a:outerShdw>
          </a:effectLst>
        </p:spPr>
        <p:style>
          <a:lnRef idx="1">
            <a:schemeClr val="dk1"/>
          </a:lnRef>
          <a:fillRef idx="2">
            <a:schemeClr val="dk1"/>
          </a:fillRef>
          <a:effectRef idx="1">
            <a:schemeClr val="dk1"/>
          </a:effectRef>
          <a:fontRef idx="minor"/>
        </p:style>
        <p:txBody>
          <a:bodyPr lIns="90000" rIns="90000" tIns="45000" bIns="45000" anchor="ctr">
            <a:noAutofit/>
          </a:bodyPr>
          <a:p>
            <a:pPr>
              <a:lnSpc>
                <a:spcPct val="100000"/>
              </a:lnSpc>
            </a:pPr>
            <a:endParaRPr b="0" lang="en-PH" sz="1800" spc="-1" strike="noStrike">
              <a:solidFill>
                <a:srgbClr val="000000"/>
              </a:solidFill>
              <a:latin typeface="Arial"/>
              <a:ea typeface="DejaVu Sans"/>
            </a:endParaRPr>
          </a:p>
        </p:txBody>
      </p:sp>
      <p:sp>
        <p:nvSpPr>
          <p:cNvPr id="175" name="Rectangle 174"/>
          <p:cNvSpPr/>
          <p:nvPr/>
        </p:nvSpPr>
        <p:spPr>
          <a:xfrm>
            <a:off x="426960" y="527760"/>
            <a:ext cx="10246680" cy="1100880"/>
          </a:xfrm>
          <a:prstGeom prst="rect">
            <a:avLst/>
          </a:prstGeom>
          <a:noFill/>
          <a:ln w="0">
            <a:noFill/>
          </a:ln>
        </p:spPr>
        <p:style>
          <a:lnRef idx="0"/>
          <a:fillRef idx="0"/>
          <a:effectRef idx="0"/>
          <a:fontRef idx="minor"/>
        </p:style>
        <p:txBody>
          <a:bodyPr lIns="90000" rIns="90000" tIns="45000" bIns="45000" anchor="t">
            <a:noAutofit/>
          </a:bodyPr>
          <a:p>
            <a:pPr algn="just">
              <a:lnSpc>
                <a:spcPct val="100000"/>
              </a:lnSpc>
            </a:pPr>
            <a:r>
              <a:rPr b="1" lang="en-PH" sz="3600" spc="-1" strike="noStrike">
                <a:solidFill>
                  <a:srgbClr val="ffffff"/>
                </a:solidFill>
                <a:latin typeface="Montserrat Medium"/>
                <a:ea typeface="DejaVu Sans"/>
              </a:rPr>
              <a:t>Pagbagyo at Pagbaha</a:t>
            </a:r>
            <a:endParaRPr b="0" lang="en-PH" sz="3600" spc="-1" strike="noStrike">
              <a:solidFill>
                <a:srgbClr val="000000"/>
              </a:solidFill>
              <a:latin typeface="Arial"/>
            </a:endParaRPr>
          </a:p>
          <a:p>
            <a:pPr>
              <a:lnSpc>
                <a:spcPct val="100000"/>
              </a:lnSpc>
            </a:pPr>
            <a:endParaRPr b="0" lang="en-PH" sz="1150" spc="-1" strike="noStrike">
              <a:solidFill>
                <a:srgbClr val="000000"/>
              </a:solidFill>
              <a:latin typeface="Arial"/>
            </a:endParaRPr>
          </a:p>
          <a:p>
            <a:pPr>
              <a:lnSpc>
                <a:spcPct val="100000"/>
              </a:lnSpc>
            </a:pPr>
            <a:endParaRPr b="0" lang="en-PH" sz="1800" spc="-1" strike="noStrike">
              <a:solidFill>
                <a:srgbClr val="000000"/>
              </a:solidFill>
              <a:latin typeface="Arial"/>
            </a:endParaRPr>
          </a:p>
        </p:txBody>
      </p:sp>
      <p:sp>
        <p:nvSpPr>
          <p:cNvPr id="176" name="TextBox 175"/>
          <p:cNvSpPr/>
          <p:nvPr/>
        </p:nvSpPr>
        <p:spPr>
          <a:xfrm>
            <a:off x="534960" y="1725120"/>
            <a:ext cx="10263240" cy="2773080"/>
          </a:xfrm>
          <a:prstGeom prst="rect">
            <a:avLst/>
          </a:prstGeom>
          <a:noFill/>
          <a:ln w="0">
            <a:noFill/>
          </a:ln>
        </p:spPr>
        <p:style>
          <a:lnRef idx="0"/>
          <a:fillRef idx="0"/>
          <a:effectRef idx="0"/>
          <a:fontRef idx="minor"/>
        </p:style>
        <p:txBody>
          <a:bodyPr lIns="90000" rIns="90000" tIns="45000" bIns="45000" anchor="t">
            <a:noAutofit/>
          </a:bodyPr>
          <a:p>
            <a:pPr marL="216000" indent="-216000" algn="just">
              <a:lnSpc>
                <a:spcPct val="100000"/>
              </a:lnSpc>
              <a:buClr>
                <a:srgbClr val="000000"/>
              </a:buClr>
              <a:buSzPct val="45000"/>
              <a:buFont typeface="Wingdings" charset="2"/>
              <a:buChar char=""/>
            </a:pPr>
            <a:r>
              <a:rPr b="0" lang="en-PH" sz="1800" spc="-1" strike="noStrike">
                <a:solidFill>
                  <a:srgbClr val="000000"/>
                </a:solidFill>
                <a:latin typeface="Lato"/>
                <a:ea typeface="Arial;Arial"/>
              </a:rPr>
              <a:t>Isa ang Pilipinas sa mga bansang madalas bisitahin ng bagyo taon-taon. Madaling mabuo ang sama ng panahon o </a:t>
            </a:r>
            <a:r>
              <a:rPr b="0" i="1" lang="en-PH" sz="1800" spc="-1" strike="noStrike">
                <a:solidFill>
                  <a:srgbClr val="000000"/>
                </a:solidFill>
                <a:latin typeface="Lato"/>
                <a:ea typeface="Arial;Arial"/>
              </a:rPr>
              <a:t>low pressure area </a:t>
            </a:r>
            <a:r>
              <a:rPr b="0" lang="en-PH" sz="1800" spc="-1" strike="noStrike">
                <a:solidFill>
                  <a:srgbClr val="000000"/>
                </a:solidFill>
                <a:latin typeface="Lato"/>
                <a:ea typeface="Arial;Arial"/>
              </a:rPr>
              <a:t>(LPA) sa katubigang may mainit na temperatura katulad na lamang ng Pacific Ocean. </a:t>
            </a:r>
            <a:endParaRPr b="0" lang="en-PH" sz="1800" spc="-1" strike="noStrike">
              <a:solidFill>
                <a:srgbClr val="000000"/>
              </a:solidFill>
              <a:latin typeface="Arial"/>
            </a:endParaRPr>
          </a:p>
          <a:p>
            <a:pPr algn="just">
              <a:lnSpc>
                <a:spcPct val="100000"/>
              </a:lnSpc>
            </a:pPr>
            <a:endParaRPr b="0" lang="en-PH" sz="1800" spc="-1" strike="noStrike">
              <a:solidFill>
                <a:srgbClr val="000000"/>
              </a:solidFill>
              <a:latin typeface="Arial"/>
            </a:endParaRPr>
          </a:p>
          <a:p>
            <a:pPr marL="216000" indent="-216000" algn="just">
              <a:lnSpc>
                <a:spcPct val="100000"/>
              </a:lnSpc>
              <a:buClr>
                <a:srgbClr val="000000"/>
              </a:buClr>
              <a:buSzPct val="45000"/>
              <a:buFont typeface="Wingdings" charset="2"/>
              <a:buChar char=""/>
            </a:pPr>
            <a:r>
              <a:rPr b="0" lang="en-PH" sz="1800" spc="-1" strike="noStrike">
                <a:solidFill>
                  <a:srgbClr val="000000"/>
                </a:solidFill>
                <a:latin typeface="Lato"/>
                <a:ea typeface="Arial;Arial"/>
              </a:rPr>
              <a:t>Karaniwang dala ng pagbuhos ng ulan at malakas na pagbagyo ang pagtaas ng lebel ng tubig o biglaang pagbaha </a:t>
            </a:r>
            <a:r>
              <a:rPr b="0" i="1" lang="en-PH" sz="1800" spc="-1" strike="noStrike">
                <a:solidFill>
                  <a:srgbClr val="000000"/>
                </a:solidFill>
                <a:latin typeface="Lato"/>
                <a:ea typeface="Arial;Arial"/>
              </a:rPr>
              <a:t>(flash flood). </a:t>
            </a:r>
            <a:r>
              <a:rPr b="0" lang="en-PH" sz="1800" spc="-1" strike="noStrike">
                <a:solidFill>
                  <a:srgbClr val="000000"/>
                </a:solidFill>
                <a:latin typeface="Lato"/>
                <a:ea typeface="Arial;Arial"/>
              </a:rPr>
              <a:t>Ang malalakas na pag-ulan dala ng habagat o </a:t>
            </a:r>
            <a:r>
              <a:rPr b="0" i="1" lang="en-PH" sz="1800" spc="-1" strike="noStrike">
                <a:solidFill>
                  <a:srgbClr val="000000"/>
                </a:solidFill>
                <a:latin typeface="Lato"/>
                <a:ea typeface="Arial;Arial"/>
              </a:rPr>
              <a:t>southwest monsoon </a:t>
            </a:r>
            <a:r>
              <a:rPr b="0" lang="en-PH" sz="1800" spc="-1" strike="noStrike">
                <a:solidFill>
                  <a:srgbClr val="000000"/>
                </a:solidFill>
                <a:latin typeface="Lato"/>
                <a:ea typeface="Arial;Arial"/>
              </a:rPr>
              <a:t>ay maaaring makapagdulot din nito. </a:t>
            </a:r>
            <a:endParaRPr b="0" lang="en-PH" sz="1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7" name="Rectangle 11"/>
          <p:cNvSpPr/>
          <p:nvPr/>
        </p:nvSpPr>
        <p:spPr>
          <a:xfrm>
            <a:off x="-113040" y="581040"/>
            <a:ext cx="6412320" cy="666720"/>
          </a:xfrm>
          <a:prstGeom prst="rect">
            <a:avLst/>
          </a:prstGeom>
          <a:gradFill rotWithShape="0">
            <a:gsLst>
              <a:gs pos="0">
                <a:srgbClr val="d62e4e"/>
              </a:gs>
              <a:gs pos="100000">
                <a:srgbClr val="5983b0"/>
              </a:gs>
            </a:gsLst>
            <a:lin ang="16200000"/>
          </a:gradFill>
          <a:ln>
            <a:solidFill>
              <a:srgbClr val="ffffff"/>
            </a:solidFill>
          </a:ln>
          <a:effectLst>
            <a:outerShdw blurRad="39960" dir="5400000" dist="20160" rotWithShape="0">
              <a:srgbClr val="000000">
                <a:alpha val="38000"/>
              </a:srgbClr>
            </a:outerShdw>
          </a:effectLst>
        </p:spPr>
        <p:style>
          <a:lnRef idx="1">
            <a:schemeClr val="dk1"/>
          </a:lnRef>
          <a:fillRef idx="2">
            <a:schemeClr val="dk1"/>
          </a:fillRef>
          <a:effectRef idx="1">
            <a:schemeClr val="dk1"/>
          </a:effectRef>
          <a:fontRef idx="minor"/>
        </p:style>
        <p:txBody>
          <a:bodyPr lIns="90000" rIns="90000" tIns="45000" bIns="45000" anchor="ctr">
            <a:noAutofit/>
          </a:bodyPr>
          <a:p>
            <a:pPr>
              <a:lnSpc>
                <a:spcPct val="100000"/>
              </a:lnSpc>
            </a:pPr>
            <a:endParaRPr b="0" lang="en-PH" sz="1800" spc="-1" strike="noStrike">
              <a:solidFill>
                <a:srgbClr val="000000"/>
              </a:solidFill>
              <a:latin typeface="Arial"/>
              <a:ea typeface="DejaVu Sans"/>
            </a:endParaRPr>
          </a:p>
        </p:txBody>
      </p:sp>
      <p:sp>
        <p:nvSpPr>
          <p:cNvPr id="178" name="Rectangle 177"/>
          <p:cNvSpPr/>
          <p:nvPr/>
        </p:nvSpPr>
        <p:spPr>
          <a:xfrm>
            <a:off x="426960" y="527760"/>
            <a:ext cx="10246680" cy="1100880"/>
          </a:xfrm>
          <a:prstGeom prst="rect">
            <a:avLst/>
          </a:prstGeom>
          <a:noFill/>
          <a:ln w="0">
            <a:noFill/>
          </a:ln>
        </p:spPr>
        <p:style>
          <a:lnRef idx="0"/>
          <a:fillRef idx="0"/>
          <a:effectRef idx="0"/>
          <a:fontRef idx="minor"/>
        </p:style>
        <p:txBody>
          <a:bodyPr lIns="90000" rIns="90000" tIns="45000" bIns="45000" anchor="t">
            <a:noAutofit/>
          </a:bodyPr>
          <a:p>
            <a:pPr algn="just">
              <a:lnSpc>
                <a:spcPct val="100000"/>
              </a:lnSpc>
            </a:pPr>
            <a:r>
              <a:rPr b="1" lang="en-PH" sz="3600" spc="-1" strike="noStrike">
                <a:solidFill>
                  <a:srgbClr val="ffffff"/>
                </a:solidFill>
                <a:latin typeface="Montserrat Medium"/>
                <a:ea typeface="DejaVu Sans"/>
              </a:rPr>
              <a:t>Daluyong o </a:t>
            </a:r>
            <a:r>
              <a:rPr b="1" i="1" lang="en-PH" sz="3600" spc="-1" strike="noStrike">
                <a:solidFill>
                  <a:srgbClr val="ffffff"/>
                </a:solidFill>
                <a:latin typeface="Montserrat Medium"/>
                <a:ea typeface="DejaVu Sans"/>
              </a:rPr>
              <a:t>Storm Surge</a:t>
            </a:r>
            <a:endParaRPr b="0" lang="en-PH" sz="3600" spc="-1" strike="noStrike">
              <a:solidFill>
                <a:srgbClr val="000000"/>
              </a:solidFill>
              <a:latin typeface="Arial"/>
            </a:endParaRPr>
          </a:p>
          <a:p>
            <a:pPr>
              <a:lnSpc>
                <a:spcPct val="100000"/>
              </a:lnSpc>
            </a:pPr>
            <a:endParaRPr b="0" lang="en-PH" sz="1150" spc="-1" strike="noStrike">
              <a:solidFill>
                <a:srgbClr val="000000"/>
              </a:solidFill>
              <a:latin typeface="Arial"/>
            </a:endParaRPr>
          </a:p>
          <a:p>
            <a:pPr>
              <a:lnSpc>
                <a:spcPct val="100000"/>
              </a:lnSpc>
            </a:pPr>
            <a:endParaRPr b="0" lang="en-PH" sz="1800" spc="-1" strike="noStrike">
              <a:solidFill>
                <a:srgbClr val="000000"/>
              </a:solidFill>
              <a:latin typeface="Arial"/>
            </a:endParaRPr>
          </a:p>
        </p:txBody>
      </p:sp>
      <p:sp>
        <p:nvSpPr>
          <p:cNvPr id="179" name="TextBox 178"/>
          <p:cNvSpPr/>
          <p:nvPr/>
        </p:nvSpPr>
        <p:spPr>
          <a:xfrm>
            <a:off x="534960" y="1725120"/>
            <a:ext cx="6123240" cy="3458520"/>
          </a:xfrm>
          <a:prstGeom prst="rect">
            <a:avLst/>
          </a:prstGeom>
          <a:noFill/>
          <a:ln w="0">
            <a:noFill/>
          </a:ln>
        </p:spPr>
        <p:style>
          <a:lnRef idx="0"/>
          <a:fillRef idx="0"/>
          <a:effectRef idx="0"/>
          <a:fontRef idx="minor"/>
        </p:style>
        <p:txBody>
          <a:bodyPr lIns="90000" rIns="90000" tIns="45000" bIns="45000" anchor="t">
            <a:noAutofit/>
          </a:bodyPr>
          <a:p>
            <a:pPr marL="216000" indent="-216000" algn="just">
              <a:lnSpc>
                <a:spcPct val="100000"/>
              </a:lnSpc>
              <a:buClr>
                <a:srgbClr val="000000"/>
              </a:buClr>
              <a:buSzPct val="45000"/>
              <a:buFont typeface="Wingdings" charset="2"/>
              <a:buChar char=""/>
            </a:pPr>
            <a:r>
              <a:rPr b="0" lang="en-PH" sz="1800" spc="-1" strike="noStrike">
                <a:solidFill>
                  <a:srgbClr val="000000"/>
                </a:solidFill>
                <a:latin typeface="Lato"/>
                <a:ea typeface="Arial;Arial"/>
              </a:rPr>
              <a:t>Ito ay ang abnormal na pagtaas ng tubig sa dagat na dulot ng pagbagyo na may kasamang malakas na hangin. Hinahatak ng malakas na hangin ang tubig sa dagat na nagdudulot ng pagbaha sa mga baybayin o kalupaan na malapit dito. </a:t>
            </a:r>
            <a:endParaRPr b="0" lang="en-PH" sz="1800" spc="-1" strike="noStrike">
              <a:solidFill>
                <a:srgbClr val="000000"/>
              </a:solidFill>
              <a:latin typeface="Arial"/>
            </a:endParaRPr>
          </a:p>
          <a:p>
            <a:pPr algn="just">
              <a:lnSpc>
                <a:spcPct val="100000"/>
              </a:lnSpc>
            </a:pPr>
            <a:endParaRPr b="0" lang="en-PH" sz="1800" spc="-1" strike="noStrike">
              <a:solidFill>
                <a:srgbClr val="000000"/>
              </a:solidFill>
              <a:latin typeface="Arial"/>
            </a:endParaRPr>
          </a:p>
          <a:p>
            <a:pPr marL="216000" indent="-216000" algn="just">
              <a:lnSpc>
                <a:spcPct val="100000"/>
              </a:lnSpc>
              <a:buClr>
                <a:srgbClr val="000000"/>
              </a:buClr>
              <a:buSzPct val="45000"/>
              <a:buFont typeface="Wingdings" charset="2"/>
              <a:buChar char=""/>
            </a:pPr>
            <a:r>
              <a:rPr b="0" lang="en-PH" sz="1800" spc="-1" strike="noStrike">
                <a:solidFill>
                  <a:srgbClr val="000000"/>
                </a:solidFill>
                <a:latin typeface="Lato"/>
                <a:ea typeface="Arial;Arial"/>
              </a:rPr>
              <a:t>Madalas maranasan ang daluyong kapag malakas ang hanging dala ng isang bagyo at may kabagalan ang pagkilos nito. </a:t>
            </a:r>
            <a:endParaRPr b="0" lang="en-PH" sz="1800" spc="-1" strike="noStrike">
              <a:solidFill>
                <a:srgbClr val="000000"/>
              </a:solidFill>
              <a:latin typeface="Arial"/>
            </a:endParaRPr>
          </a:p>
        </p:txBody>
      </p:sp>
      <p:pic>
        <p:nvPicPr>
          <p:cNvPr id="180" name="Picture 179" descr=""/>
          <p:cNvPicPr/>
          <p:nvPr/>
        </p:nvPicPr>
        <p:blipFill>
          <a:blip r:embed="rId1"/>
          <a:stretch/>
        </p:blipFill>
        <p:spPr>
          <a:xfrm>
            <a:off x="6948000" y="1725120"/>
            <a:ext cx="4783680" cy="2352600"/>
          </a:xfrm>
          <a:prstGeom prst="rect">
            <a:avLst/>
          </a:prstGeom>
          <a:ln w="0">
            <a:noFill/>
          </a:ln>
        </p:spPr>
      </p:pic>
      <p:sp>
        <p:nvSpPr>
          <p:cNvPr id="181" name="TextBox 180"/>
          <p:cNvSpPr/>
          <p:nvPr/>
        </p:nvSpPr>
        <p:spPr>
          <a:xfrm>
            <a:off x="8280000" y="3780000"/>
            <a:ext cx="2434320" cy="583920"/>
          </a:xfrm>
          <a:prstGeom prst="rect">
            <a:avLst/>
          </a:prstGeom>
          <a:noFill/>
          <a:ln w="0">
            <a:noFill/>
          </a:ln>
        </p:spPr>
        <p:style>
          <a:lnRef idx="0"/>
          <a:fillRef idx="0"/>
          <a:effectRef idx="0"/>
          <a:fontRef idx="minor"/>
        </p:style>
        <p:txBody>
          <a:bodyPr lIns="90000" rIns="90000" tIns="45000" bIns="45000" anchor="t">
            <a:noAutofit/>
          </a:bodyPr>
          <a:p>
            <a:pPr>
              <a:lnSpc>
                <a:spcPts val="2480"/>
              </a:lnSpc>
            </a:pPr>
            <a:endParaRPr b="0" lang="en-PH" sz="2400" spc="-1" strike="noStrike">
              <a:solidFill>
                <a:srgbClr val="000000"/>
              </a:solidFill>
              <a:latin typeface="Arial"/>
            </a:endParaRPr>
          </a:p>
          <a:p>
            <a:pPr>
              <a:lnSpc>
                <a:spcPts val="1244"/>
              </a:lnSpc>
            </a:pPr>
            <a:r>
              <a:rPr b="0" lang="en-PH" sz="700" spc="-1" strike="noStrike">
                <a:solidFill>
                  <a:srgbClr val="000000"/>
                </a:solidFill>
                <a:latin typeface="Arial;Arial"/>
                <a:ea typeface="DejaVu Sans"/>
              </a:rPr>
              <a:t>Robert Simmon, Public domain, via Wikimedia Commons </a:t>
            </a:r>
            <a:endParaRPr b="0" lang="en-PH" sz="7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2" name="Rectangle 12"/>
          <p:cNvSpPr/>
          <p:nvPr/>
        </p:nvSpPr>
        <p:spPr>
          <a:xfrm>
            <a:off x="-113040" y="581040"/>
            <a:ext cx="10192320" cy="666720"/>
          </a:xfrm>
          <a:prstGeom prst="rect">
            <a:avLst/>
          </a:prstGeom>
          <a:gradFill rotWithShape="0">
            <a:gsLst>
              <a:gs pos="0">
                <a:srgbClr val="d62e4e"/>
              </a:gs>
              <a:gs pos="100000">
                <a:srgbClr val="5983b0"/>
              </a:gs>
            </a:gsLst>
            <a:lin ang="16200000"/>
          </a:gradFill>
          <a:ln>
            <a:solidFill>
              <a:srgbClr val="ffffff"/>
            </a:solidFill>
          </a:ln>
          <a:effectLst>
            <a:outerShdw blurRad="39960" dir="5400000" dist="20160" rotWithShape="0">
              <a:srgbClr val="000000">
                <a:alpha val="38000"/>
              </a:srgbClr>
            </a:outerShdw>
          </a:effectLst>
        </p:spPr>
        <p:style>
          <a:lnRef idx="1">
            <a:schemeClr val="dk1"/>
          </a:lnRef>
          <a:fillRef idx="2">
            <a:schemeClr val="dk1"/>
          </a:fillRef>
          <a:effectRef idx="1">
            <a:schemeClr val="dk1"/>
          </a:effectRef>
          <a:fontRef idx="minor"/>
        </p:style>
        <p:txBody>
          <a:bodyPr lIns="90000" rIns="90000" tIns="45000" bIns="45000" anchor="ctr">
            <a:noAutofit/>
          </a:bodyPr>
          <a:p>
            <a:pPr>
              <a:lnSpc>
                <a:spcPct val="100000"/>
              </a:lnSpc>
            </a:pPr>
            <a:endParaRPr b="0" lang="en-PH" sz="1800" spc="-1" strike="noStrike">
              <a:solidFill>
                <a:srgbClr val="000000"/>
              </a:solidFill>
              <a:latin typeface="Arial"/>
              <a:ea typeface="DejaVu Sans"/>
            </a:endParaRPr>
          </a:p>
        </p:txBody>
      </p:sp>
      <p:sp>
        <p:nvSpPr>
          <p:cNvPr id="183" name="Rectangle 182"/>
          <p:cNvSpPr/>
          <p:nvPr/>
        </p:nvSpPr>
        <p:spPr>
          <a:xfrm>
            <a:off x="426960" y="527760"/>
            <a:ext cx="10246680" cy="1100880"/>
          </a:xfrm>
          <a:prstGeom prst="rect">
            <a:avLst/>
          </a:prstGeom>
          <a:noFill/>
          <a:ln w="0">
            <a:noFill/>
          </a:ln>
        </p:spPr>
        <p:style>
          <a:lnRef idx="0"/>
          <a:fillRef idx="0"/>
          <a:effectRef idx="0"/>
          <a:fontRef idx="minor"/>
        </p:style>
        <p:txBody>
          <a:bodyPr lIns="90000" rIns="90000" tIns="45000" bIns="45000" anchor="t">
            <a:noAutofit/>
          </a:bodyPr>
          <a:p>
            <a:pPr algn="just">
              <a:lnSpc>
                <a:spcPct val="100000"/>
              </a:lnSpc>
            </a:pPr>
            <a:r>
              <a:rPr b="1" lang="en-PH" sz="3600" spc="-1" strike="noStrike">
                <a:solidFill>
                  <a:srgbClr val="ffffff"/>
                </a:solidFill>
                <a:latin typeface="Montserrat Medium"/>
                <a:ea typeface="DejaVu Sans"/>
              </a:rPr>
              <a:t>Pagguho ng Lupa o </a:t>
            </a:r>
            <a:r>
              <a:rPr b="1" i="1" lang="en-PH" sz="3600" spc="-1" strike="noStrike">
                <a:solidFill>
                  <a:srgbClr val="ffffff"/>
                </a:solidFill>
                <a:latin typeface="Montserrat Medium"/>
                <a:ea typeface="DejaVu Sans"/>
              </a:rPr>
              <a:t>Landslide </a:t>
            </a:r>
            <a:r>
              <a:rPr b="1" lang="en-PH" sz="3600" spc="-1" strike="noStrike">
                <a:solidFill>
                  <a:srgbClr val="ffffff"/>
                </a:solidFill>
                <a:latin typeface="Montserrat Medium"/>
                <a:ea typeface="DejaVu Sans"/>
              </a:rPr>
              <a:t>at</a:t>
            </a:r>
            <a:r>
              <a:rPr b="1" i="1" lang="en-PH" sz="3600" spc="-1" strike="noStrike">
                <a:solidFill>
                  <a:srgbClr val="ffffff"/>
                </a:solidFill>
                <a:latin typeface="Montserrat Medium"/>
                <a:ea typeface="DejaVu Sans"/>
              </a:rPr>
              <a:t> Mudslide</a:t>
            </a:r>
            <a:endParaRPr b="0" lang="en-PH" sz="3600" spc="-1" strike="noStrike">
              <a:solidFill>
                <a:srgbClr val="000000"/>
              </a:solidFill>
              <a:latin typeface="Arial"/>
            </a:endParaRPr>
          </a:p>
          <a:p>
            <a:pPr>
              <a:lnSpc>
                <a:spcPct val="100000"/>
              </a:lnSpc>
            </a:pPr>
            <a:endParaRPr b="0" lang="en-PH" sz="1150" spc="-1" strike="noStrike">
              <a:solidFill>
                <a:srgbClr val="000000"/>
              </a:solidFill>
              <a:latin typeface="Arial"/>
            </a:endParaRPr>
          </a:p>
          <a:p>
            <a:pPr>
              <a:lnSpc>
                <a:spcPct val="100000"/>
              </a:lnSpc>
            </a:pPr>
            <a:endParaRPr b="0" lang="en-PH" sz="1800" spc="-1" strike="noStrike">
              <a:solidFill>
                <a:srgbClr val="000000"/>
              </a:solidFill>
              <a:latin typeface="Arial"/>
            </a:endParaRPr>
          </a:p>
        </p:txBody>
      </p:sp>
      <p:sp>
        <p:nvSpPr>
          <p:cNvPr id="184" name="TextBox 183"/>
          <p:cNvSpPr/>
          <p:nvPr/>
        </p:nvSpPr>
        <p:spPr>
          <a:xfrm>
            <a:off x="534960" y="1725120"/>
            <a:ext cx="10623240" cy="3458520"/>
          </a:xfrm>
          <a:prstGeom prst="rect">
            <a:avLst/>
          </a:prstGeom>
          <a:noFill/>
          <a:ln w="0">
            <a:noFill/>
          </a:ln>
        </p:spPr>
        <p:style>
          <a:lnRef idx="0"/>
          <a:fillRef idx="0"/>
          <a:effectRef idx="0"/>
          <a:fontRef idx="minor"/>
        </p:style>
        <p:txBody>
          <a:bodyPr lIns="90000" rIns="90000" tIns="45000" bIns="45000" anchor="t">
            <a:noAutofit/>
          </a:bodyPr>
          <a:p>
            <a:pPr marL="216000" indent="-216000" algn="just">
              <a:lnSpc>
                <a:spcPct val="100000"/>
              </a:lnSpc>
              <a:buClr>
                <a:srgbClr val="000000"/>
              </a:buClr>
              <a:buSzPct val="45000"/>
              <a:buFont typeface="Wingdings" charset="2"/>
              <a:buChar char=""/>
            </a:pPr>
            <a:r>
              <a:rPr b="0" lang="en-PH" sz="1800" spc="-1" strike="noStrike">
                <a:solidFill>
                  <a:srgbClr val="000000"/>
                </a:solidFill>
                <a:latin typeface="Lato"/>
                <a:ea typeface="Arial;Arial"/>
              </a:rPr>
              <a:t>Ang pagguho ng lupa o </a:t>
            </a:r>
            <a:r>
              <a:rPr b="0" i="1" lang="en-PH" sz="1800" spc="-1" strike="noStrike">
                <a:solidFill>
                  <a:srgbClr val="000000"/>
                </a:solidFill>
                <a:latin typeface="Lato"/>
                <a:ea typeface="Arial;Arial"/>
              </a:rPr>
              <a:t>landslide </a:t>
            </a:r>
            <a:r>
              <a:rPr b="0" lang="en-PH" sz="1800" spc="-1" strike="noStrike">
                <a:solidFill>
                  <a:srgbClr val="000000"/>
                </a:solidFill>
                <a:latin typeface="Lato"/>
                <a:ea typeface="Arial;Arial"/>
              </a:rPr>
              <a:t>ay ang pagdausdos o pagbagsak ng mga tipak ng bato, lupa, at putik mula sa mataas na lugar. </a:t>
            </a:r>
            <a:endParaRPr b="0" lang="en-PH" sz="1800" spc="-1" strike="noStrike">
              <a:solidFill>
                <a:srgbClr val="000000"/>
              </a:solidFill>
              <a:latin typeface="Arial"/>
            </a:endParaRPr>
          </a:p>
          <a:p>
            <a:pPr algn="just">
              <a:lnSpc>
                <a:spcPct val="100000"/>
              </a:lnSpc>
            </a:pPr>
            <a:endParaRPr b="0" lang="en-PH" sz="1800" spc="-1" strike="noStrike">
              <a:solidFill>
                <a:srgbClr val="000000"/>
              </a:solidFill>
              <a:latin typeface="Arial"/>
            </a:endParaRPr>
          </a:p>
          <a:p>
            <a:pPr marL="216000" indent="-216000" algn="just">
              <a:lnSpc>
                <a:spcPct val="100000"/>
              </a:lnSpc>
              <a:buClr>
                <a:srgbClr val="000000"/>
              </a:buClr>
              <a:buSzPct val="45000"/>
              <a:buFont typeface="Wingdings" charset="2"/>
              <a:buChar char=""/>
            </a:pPr>
            <a:r>
              <a:rPr b="0" lang="en-PH" sz="1800" spc="-1" strike="noStrike">
                <a:solidFill>
                  <a:srgbClr val="000000"/>
                </a:solidFill>
                <a:latin typeface="Lato"/>
                <a:ea typeface="Arial;Arial"/>
              </a:rPr>
              <a:t>Ilan sa sanhi ng pagkakaroon ng </a:t>
            </a:r>
            <a:r>
              <a:rPr b="0" i="1" lang="en-PH" sz="1800" spc="-1" strike="noStrike">
                <a:solidFill>
                  <a:srgbClr val="000000"/>
                </a:solidFill>
                <a:latin typeface="Lato"/>
                <a:ea typeface="Arial;Arial"/>
              </a:rPr>
              <a:t>landslide </a:t>
            </a:r>
            <a:r>
              <a:rPr b="0" lang="en-PH" sz="1800" spc="-1" strike="noStrike">
                <a:solidFill>
                  <a:srgbClr val="000000"/>
                </a:solidFill>
                <a:latin typeface="Lato"/>
                <a:ea typeface="Arial;Arial"/>
              </a:rPr>
              <a:t>ay ang pagsabog ng bulkan, paglindol, at tuloy-tuloy na pag-ulan na nagpapalambot sa lupa. Isa pang dahilan ay ang walang habas na pagmimina at pamumutol ng mga puno sa kagubatan. Kung minsan purong putik o banlik ang rumaragasa mula sa mataas na lugar kaya tinatawag naman itong </a:t>
            </a:r>
            <a:r>
              <a:rPr b="0" i="1" lang="en-PH" sz="1800" spc="-1" strike="noStrike">
                <a:solidFill>
                  <a:srgbClr val="000000"/>
                </a:solidFill>
                <a:latin typeface="Lato"/>
                <a:ea typeface="Arial;Arial"/>
              </a:rPr>
              <a:t>mudslide. </a:t>
            </a:r>
            <a:endParaRPr b="0" lang="en-PH" sz="1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5" name="Rectangle 13"/>
          <p:cNvSpPr/>
          <p:nvPr/>
        </p:nvSpPr>
        <p:spPr>
          <a:xfrm>
            <a:off x="-113040" y="581040"/>
            <a:ext cx="2452320" cy="666720"/>
          </a:xfrm>
          <a:prstGeom prst="rect">
            <a:avLst/>
          </a:prstGeom>
          <a:gradFill rotWithShape="0">
            <a:gsLst>
              <a:gs pos="0">
                <a:srgbClr val="d62e4e"/>
              </a:gs>
              <a:gs pos="100000">
                <a:srgbClr val="5983b0"/>
              </a:gs>
            </a:gsLst>
            <a:lin ang="16200000"/>
          </a:gradFill>
          <a:ln>
            <a:solidFill>
              <a:srgbClr val="ffffff"/>
            </a:solidFill>
          </a:ln>
          <a:effectLst>
            <a:outerShdw blurRad="39960" dir="5400000" dist="20160" rotWithShape="0">
              <a:srgbClr val="000000">
                <a:alpha val="38000"/>
              </a:srgbClr>
            </a:outerShdw>
          </a:effectLst>
        </p:spPr>
        <p:style>
          <a:lnRef idx="1">
            <a:schemeClr val="dk1"/>
          </a:lnRef>
          <a:fillRef idx="2">
            <a:schemeClr val="dk1"/>
          </a:fillRef>
          <a:effectRef idx="1">
            <a:schemeClr val="dk1"/>
          </a:effectRef>
          <a:fontRef idx="minor"/>
        </p:style>
        <p:txBody>
          <a:bodyPr lIns="90000" rIns="90000" tIns="45000" bIns="45000" anchor="ctr">
            <a:noAutofit/>
          </a:bodyPr>
          <a:p>
            <a:pPr>
              <a:lnSpc>
                <a:spcPct val="100000"/>
              </a:lnSpc>
            </a:pPr>
            <a:endParaRPr b="0" lang="en-PH" sz="1800" spc="-1" strike="noStrike">
              <a:solidFill>
                <a:srgbClr val="000000"/>
              </a:solidFill>
              <a:latin typeface="Arial"/>
              <a:ea typeface="DejaVu Sans"/>
            </a:endParaRPr>
          </a:p>
        </p:txBody>
      </p:sp>
      <p:sp>
        <p:nvSpPr>
          <p:cNvPr id="186" name="Rectangle 185"/>
          <p:cNvSpPr/>
          <p:nvPr/>
        </p:nvSpPr>
        <p:spPr>
          <a:xfrm>
            <a:off x="426960" y="527760"/>
            <a:ext cx="10246680" cy="1100880"/>
          </a:xfrm>
          <a:prstGeom prst="rect">
            <a:avLst/>
          </a:prstGeom>
          <a:noFill/>
          <a:ln w="0">
            <a:noFill/>
          </a:ln>
        </p:spPr>
        <p:style>
          <a:lnRef idx="0"/>
          <a:fillRef idx="0"/>
          <a:effectRef idx="0"/>
          <a:fontRef idx="minor"/>
        </p:style>
        <p:txBody>
          <a:bodyPr lIns="90000" rIns="90000" tIns="45000" bIns="45000" anchor="t">
            <a:noAutofit/>
          </a:bodyPr>
          <a:p>
            <a:pPr algn="just">
              <a:lnSpc>
                <a:spcPct val="100000"/>
              </a:lnSpc>
            </a:pPr>
            <a:r>
              <a:rPr b="1" lang="en-PH" sz="3600" spc="-1" strike="noStrike">
                <a:solidFill>
                  <a:srgbClr val="ffffff"/>
                </a:solidFill>
                <a:latin typeface="Montserrat Medium"/>
                <a:ea typeface="DejaVu Sans"/>
              </a:rPr>
              <a:t>Sunog</a:t>
            </a:r>
            <a:endParaRPr b="0" lang="en-PH" sz="3600" spc="-1" strike="noStrike">
              <a:solidFill>
                <a:srgbClr val="000000"/>
              </a:solidFill>
              <a:latin typeface="Arial"/>
            </a:endParaRPr>
          </a:p>
          <a:p>
            <a:pPr>
              <a:lnSpc>
                <a:spcPct val="100000"/>
              </a:lnSpc>
            </a:pPr>
            <a:endParaRPr b="0" lang="en-PH" sz="1150" spc="-1" strike="noStrike">
              <a:solidFill>
                <a:srgbClr val="000000"/>
              </a:solidFill>
              <a:latin typeface="Arial"/>
            </a:endParaRPr>
          </a:p>
          <a:p>
            <a:pPr>
              <a:lnSpc>
                <a:spcPct val="100000"/>
              </a:lnSpc>
            </a:pPr>
            <a:endParaRPr b="0" lang="en-PH" sz="1800" spc="-1" strike="noStrike">
              <a:solidFill>
                <a:srgbClr val="000000"/>
              </a:solidFill>
              <a:latin typeface="Arial"/>
            </a:endParaRPr>
          </a:p>
        </p:txBody>
      </p:sp>
      <p:sp>
        <p:nvSpPr>
          <p:cNvPr id="187" name="TextBox 186"/>
          <p:cNvSpPr/>
          <p:nvPr/>
        </p:nvSpPr>
        <p:spPr>
          <a:xfrm>
            <a:off x="534960" y="1725120"/>
            <a:ext cx="10623240" cy="3458520"/>
          </a:xfrm>
          <a:prstGeom prst="rect">
            <a:avLst/>
          </a:prstGeom>
          <a:noFill/>
          <a:ln w="0">
            <a:noFill/>
          </a:ln>
        </p:spPr>
        <p:style>
          <a:lnRef idx="0"/>
          <a:fillRef idx="0"/>
          <a:effectRef idx="0"/>
          <a:fontRef idx="minor"/>
        </p:style>
        <p:txBody>
          <a:bodyPr lIns="90000" rIns="90000" tIns="45000" bIns="45000" anchor="t">
            <a:noAutofit/>
          </a:bodyPr>
          <a:p>
            <a:pPr marL="216000" indent="-216000" algn="just">
              <a:lnSpc>
                <a:spcPct val="100000"/>
              </a:lnSpc>
              <a:buClr>
                <a:srgbClr val="000000"/>
              </a:buClr>
              <a:buSzPct val="45000"/>
              <a:buFont typeface="Wingdings" charset="2"/>
              <a:buChar char=""/>
            </a:pPr>
            <a:r>
              <a:rPr b="0" lang="en-PH" sz="1800" spc="-1" strike="noStrike">
                <a:solidFill>
                  <a:srgbClr val="000000"/>
                </a:solidFill>
                <a:latin typeface="Lato"/>
                <a:ea typeface="Arial;Arial"/>
              </a:rPr>
              <a:t>Ang sunog ay mapanganib at mapaminsala. Nagdudulot ito ng pagkasira ng mga ari-arian at pagkamatay ng mga tao at hayop. </a:t>
            </a:r>
            <a:endParaRPr b="0" lang="en-PH" sz="1800" spc="-1" strike="noStrike">
              <a:solidFill>
                <a:srgbClr val="000000"/>
              </a:solidFill>
              <a:latin typeface="Arial"/>
            </a:endParaRPr>
          </a:p>
          <a:p>
            <a:pPr algn="just">
              <a:lnSpc>
                <a:spcPct val="100000"/>
              </a:lnSpc>
            </a:pPr>
            <a:endParaRPr b="0" lang="en-PH" sz="1800" spc="-1" strike="noStrike">
              <a:solidFill>
                <a:srgbClr val="000000"/>
              </a:solidFill>
              <a:latin typeface="Arial"/>
            </a:endParaRPr>
          </a:p>
          <a:p>
            <a:pPr marL="216000" indent="-216000" algn="just">
              <a:lnSpc>
                <a:spcPct val="100000"/>
              </a:lnSpc>
              <a:buClr>
                <a:srgbClr val="000000"/>
              </a:buClr>
              <a:buSzPct val="45000"/>
              <a:buFont typeface="Wingdings" charset="2"/>
              <a:buChar char=""/>
            </a:pPr>
            <a:r>
              <a:rPr b="0" lang="en-PH" sz="1800" spc="-1" strike="noStrike">
                <a:solidFill>
                  <a:srgbClr val="000000"/>
                </a:solidFill>
                <a:latin typeface="Lato"/>
                <a:ea typeface="Arial;Arial"/>
              </a:rPr>
              <a:t>Isa sa mga maaaring mangyari kapag tumama ang malakas na paglindol ay ang pagkakaroon ng malawakang sunog. </a:t>
            </a:r>
            <a:endParaRPr b="0" lang="en-PH" sz="1800" spc="-1" strike="noStrike">
              <a:solidFill>
                <a:srgbClr val="000000"/>
              </a:solidFill>
              <a:latin typeface="Arial"/>
            </a:endParaRPr>
          </a:p>
          <a:p>
            <a:pPr algn="just">
              <a:lnSpc>
                <a:spcPct val="100000"/>
              </a:lnSpc>
            </a:pPr>
            <a:endParaRPr b="0" lang="en-PH" sz="1800" spc="-1" strike="noStrike">
              <a:solidFill>
                <a:srgbClr val="000000"/>
              </a:solidFill>
              <a:latin typeface="Arial"/>
            </a:endParaRPr>
          </a:p>
          <a:p>
            <a:pPr marL="216000" indent="-216000" algn="just">
              <a:lnSpc>
                <a:spcPct val="100000"/>
              </a:lnSpc>
              <a:buClr>
                <a:srgbClr val="000000"/>
              </a:buClr>
              <a:buSzPct val="45000"/>
              <a:buFont typeface="Wingdings" charset="2"/>
              <a:buChar char=""/>
            </a:pPr>
            <a:r>
              <a:rPr b="0" lang="en-PH" sz="1800" spc="-1" strike="noStrike">
                <a:solidFill>
                  <a:srgbClr val="000000"/>
                </a:solidFill>
                <a:latin typeface="Lato"/>
                <a:ea typeface="Arial;Arial"/>
              </a:rPr>
              <a:t>Mayroon din namang sunog na dulot ng kapabayaan ng tao o dala ng aksidente. Ang matinding init ng panahon at kapabayaan ng tao ay maaaring magdulot ng </a:t>
            </a:r>
            <a:r>
              <a:rPr b="0" i="1" lang="en-PH" sz="1800" spc="-1" strike="noStrike">
                <a:solidFill>
                  <a:srgbClr val="000000"/>
                </a:solidFill>
                <a:latin typeface="Lato"/>
                <a:ea typeface="Arial;Arial"/>
              </a:rPr>
              <a:t>forest fire </a:t>
            </a:r>
            <a:r>
              <a:rPr b="0" lang="en-PH" sz="1800" spc="-1" strike="noStrike">
                <a:solidFill>
                  <a:srgbClr val="000000"/>
                </a:solidFill>
                <a:latin typeface="Lato"/>
                <a:ea typeface="Arial;Arial"/>
              </a:rPr>
              <a:t>o </a:t>
            </a:r>
            <a:r>
              <a:rPr b="0" i="1" lang="en-PH" sz="1800" spc="-1" strike="noStrike">
                <a:solidFill>
                  <a:srgbClr val="000000"/>
                </a:solidFill>
                <a:latin typeface="Lato"/>
                <a:ea typeface="Arial;Arial"/>
              </a:rPr>
              <a:t>bush fire. </a:t>
            </a:r>
            <a:endParaRPr b="0" lang="en-PH" sz="1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8" name="Rectangle 14"/>
          <p:cNvSpPr/>
          <p:nvPr/>
        </p:nvSpPr>
        <p:spPr>
          <a:xfrm>
            <a:off x="-113040" y="581040"/>
            <a:ext cx="2992320" cy="666720"/>
          </a:xfrm>
          <a:prstGeom prst="rect">
            <a:avLst/>
          </a:prstGeom>
          <a:gradFill rotWithShape="0">
            <a:gsLst>
              <a:gs pos="0">
                <a:srgbClr val="d62e4e"/>
              </a:gs>
              <a:gs pos="100000">
                <a:srgbClr val="5983b0"/>
              </a:gs>
            </a:gsLst>
            <a:lin ang="16200000"/>
          </a:gradFill>
          <a:ln>
            <a:solidFill>
              <a:srgbClr val="ffffff"/>
            </a:solidFill>
          </a:ln>
          <a:effectLst>
            <a:outerShdw blurRad="39960" dir="5400000" dist="20160" rotWithShape="0">
              <a:srgbClr val="000000">
                <a:alpha val="38000"/>
              </a:srgbClr>
            </a:outerShdw>
          </a:effectLst>
        </p:spPr>
        <p:style>
          <a:lnRef idx="1">
            <a:schemeClr val="dk1"/>
          </a:lnRef>
          <a:fillRef idx="2">
            <a:schemeClr val="dk1"/>
          </a:fillRef>
          <a:effectRef idx="1">
            <a:schemeClr val="dk1"/>
          </a:effectRef>
          <a:fontRef idx="minor"/>
        </p:style>
        <p:txBody>
          <a:bodyPr lIns="90000" rIns="90000" tIns="45000" bIns="45000" anchor="ctr">
            <a:noAutofit/>
          </a:bodyPr>
          <a:p>
            <a:pPr>
              <a:lnSpc>
                <a:spcPct val="100000"/>
              </a:lnSpc>
            </a:pPr>
            <a:endParaRPr b="0" lang="en-PH" sz="1800" spc="-1" strike="noStrike">
              <a:solidFill>
                <a:srgbClr val="000000"/>
              </a:solidFill>
              <a:latin typeface="Arial"/>
              <a:ea typeface="DejaVu Sans"/>
            </a:endParaRPr>
          </a:p>
        </p:txBody>
      </p:sp>
      <p:sp>
        <p:nvSpPr>
          <p:cNvPr id="189" name="Rectangle 188"/>
          <p:cNvSpPr/>
          <p:nvPr/>
        </p:nvSpPr>
        <p:spPr>
          <a:xfrm>
            <a:off x="426960" y="527760"/>
            <a:ext cx="10246680" cy="1100880"/>
          </a:xfrm>
          <a:prstGeom prst="rect">
            <a:avLst/>
          </a:prstGeom>
          <a:noFill/>
          <a:ln w="0">
            <a:noFill/>
          </a:ln>
        </p:spPr>
        <p:style>
          <a:lnRef idx="0"/>
          <a:fillRef idx="0"/>
          <a:effectRef idx="0"/>
          <a:fontRef idx="minor"/>
        </p:style>
        <p:txBody>
          <a:bodyPr lIns="90000" rIns="90000" tIns="45000" bIns="45000" anchor="t">
            <a:noAutofit/>
          </a:bodyPr>
          <a:p>
            <a:pPr algn="just">
              <a:lnSpc>
                <a:spcPct val="100000"/>
              </a:lnSpc>
            </a:pPr>
            <a:r>
              <a:rPr b="1" lang="en-PH" sz="3600" spc="-1" strike="noStrike">
                <a:solidFill>
                  <a:srgbClr val="ffffff"/>
                </a:solidFill>
                <a:latin typeface="Montserrat Medium"/>
                <a:ea typeface="DejaVu Sans"/>
              </a:rPr>
              <a:t>Pagbaha</a:t>
            </a:r>
            <a:endParaRPr b="0" lang="en-PH" sz="3600" spc="-1" strike="noStrike">
              <a:solidFill>
                <a:srgbClr val="000000"/>
              </a:solidFill>
              <a:latin typeface="Arial"/>
            </a:endParaRPr>
          </a:p>
          <a:p>
            <a:pPr>
              <a:lnSpc>
                <a:spcPct val="100000"/>
              </a:lnSpc>
            </a:pPr>
            <a:endParaRPr b="0" lang="en-PH" sz="1150" spc="-1" strike="noStrike">
              <a:solidFill>
                <a:srgbClr val="000000"/>
              </a:solidFill>
              <a:latin typeface="Arial"/>
            </a:endParaRPr>
          </a:p>
          <a:p>
            <a:pPr>
              <a:lnSpc>
                <a:spcPct val="100000"/>
              </a:lnSpc>
            </a:pPr>
            <a:endParaRPr b="0" lang="en-PH" sz="1800" spc="-1" strike="noStrike">
              <a:solidFill>
                <a:srgbClr val="000000"/>
              </a:solidFill>
              <a:latin typeface="Arial"/>
            </a:endParaRPr>
          </a:p>
        </p:txBody>
      </p:sp>
      <p:sp>
        <p:nvSpPr>
          <p:cNvPr id="190" name="TextBox 189"/>
          <p:cNvSpPr/>
          <p:nvPr/>
        </p:nvSpPr>
        <p:spPr>
          <a:xfrm>
            <a:off x="534960" y="1725120"/>
            <a:ext cx="10263240" cy="2773080"/>
          </a:xfrm>
          <a:prstGeom prst="rect">
            <a:avLst/>
          </a:prstGeom>
          <a:noFill/>
          <a:ln w="0">
            <a:noFill/>
          </a:ln>
        </p:spPr>
        <p:style>
          <a:lnRef idx="0"/>
          <a:fillRef idx="0"/>
          <a:effectRef idx="0"/>
          <a:fontRef idx="minor"/>
        </p:style>
        <p:txBody>
          <a:bodyPr lIns="90000" rIns="90000" tIns="45000" bIns="45000" anchor="t">
            <a:noAutofit/>
          </a:bodyPr>
          <a:p>
            <a:pPr marL="216000" indent="-216000" algn="just">
              <a:lnSpc>
                <a:spcPct val="100000"/>
              </a:lnSpc>
              <a:buClr>
                <a:srgbClr val="000000"/>
              </a:buClr>
              <a:buSzPct val="45000"/>
              <a:buFont typeface="Wingdings" charset="2"/>
              <a:buChar char=""/>
            </a:pPr>
            <a:r>
              <a:rPr b="0" lang="en-PH" sz="1800" spc="-1" strike="noStrike">
                <a:solidFill>
                  <a:srgbClr val="000000"/>
                </a:solidFill>
                <a:latin typeface="Lato"/>
                <a:ea typeface="Arial;Arial"/>
              </a:rPr>
              <a:t>Isa ang Pilipinas sa mga bansang madalas bisitahin ng bagyo taon-taon. Madaling mabuo ang sama ng panahon o </a:t>
            </a:r>
            <a:r>
              <a:rPr b="0" i="1" lang="en-PH" sz="1800" spc="-1" strike="noStrike">
                <a:solidFill>
                  <a:srgbClr val="000000"/>
                </a:solidFill>
                <a:latin typeface="Lato"/>
                <a:ea typeface="Arial;Arial"/>
              </a:rPr>
              <a:t>low pressure area </a:t>
            </a:r>
            <a:r>
              <a:rPr b="0" lang="en-PH" sz="1800" spc="-1" strike="noStrike">
                <a:solidFill>
                  <a:srgbClr val="000000"/>
                </a:solidFill>
                <a:latin typeface="Lato"/>
                <a:ea typeface="Arial;Arial"/>
              </a:rPr>
              <a:t>(LPA) sa katubigang may mainit na temperatura katulad na lamang ng Pacific Ocean kung saan nabuo ang pinakamapanirang bagyo sa nagdaang mga dekada tulad ng Ondoy at Yolanda.</a:t>
            </a:r>
            <a:endParaRPr b="0" lang="en-PH" sz="1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91" name="Rectangle 15"/>
          <p:cNvSpPr/>
          <p:nvPr/>
        </p:nvSpPr>
        <p:spPr>
          <a:xfrm>
            <a:off x="-113040" y="572400"/>
            <a:ext cx="3889800" cy="652320"/>
          </a:xfrm>
          <a:prstGeom prst="rect">
            <a:avLst/>
          </a:prstGeom>
          <a:gradFill rotWithShape="0">
            <a:gsLst>
              <a:gs pos="0">
                <a:srgbClr val="e8a202"/>
              </a:gs>
              <a:gs pos="100000">
                <a:srgbClr val="ffe994"/>
              </a:gs>
            </a:gsLst>
            <a:lin ang="16200000"/>
          </a:gradFill>
          <a:ln>
            <a:solidFill>
              <a:srgbClr val="ffffff"/>
            </a:solidFill>
          </a:ln>
          <a:effectLst>
            <a:outerShdw blurRad="39960" dir="5400000" dist="20160" rotWithShape="0">
              <a:srgbClr val="000000">
                <a:alpha val="38000"/>
              </a:srgbClr>
            </a:outerShdw>
          </a:effectLst>
        </p:spPr>
        <p:style>
          <a:lnRef idx="1">
            <a:schemeClr val="dk1"/>
          </a:lnRef>
          <a:fillRef idx="2">
            <a:schemeClr val="dk1"/>
          </a:fillRef>
          <a:effectRef idx="1">
            <a:schemeClr val="dk1"/>
          </a:effectRef>
          <a:fontRef idx="minor"/>
        </p:style>
        <p:txBody>
          <a:bodyPr lIns="90000" rIns="90000" tIns="45000" bIns="45000" anchor="ctr">
            <a:noAutofit/>
          </a:bodyPr>
          <a:p>
            <a:pPr>
              <a:lnSpc>
                <a:spcPct val="100000"/>
              </a:lnSpc>
            </a:pPr>
            <a:endParaRPr b="0" lang="en-PH" sz="1800" spc="-1" strike="noStrike">
              <a:solidFill>
                <a:srgbClr val="000000"/>
              </a:solidFill>
              <a:latin typeface="Arial"/>
              <a:ea typeface="DejaVu Sans"/>
            </a:endParaRPr>
          </a:p>
        </p:txBody>
      </p:sp>
      <p:sp>
        <p:nvSpPr>
          <p:cNvPr id="192" name="Rectangle 191"/>
          <p:cNvSpPr/>
          <p:nvPr/>
        </p:nvSpPr>
        <p:spPr>
          <a:xfrm>
            <a:off x="426960" y="527760"/>
            <a:ext cx="10246680" cy="110088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endParaRPr b="0" lang="en-PH" sz="1800" spc="-1" strike="noStrike">
              <a:solidFill>
                <a:srgbClr val="000000"/>
              </a:solidFill>
              <a:latin typeface="Arial"/>
              <a:ea typeface="DejaVu Sans"/>
            </a:endParaRPr>
          </a:p>
        </p:txBody>
      </p:sp>
      <p:sp>
        <p:nvSpPr>
          <p:cNvPr id="193" name="Rectangle 192"/>
          <p:cNvSpPr/>
          <p:nvPr/>
        </p:nvSpPr>
        <p:spPr>
          <a:xfrm>
            <a:off x="540000" y="231480"/>
            <a:ext cx="10133640" cy="11991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endParaRPr b="0" lang="en-PH" sz="1800" spc="-1" strike="noStrike">
              <a:solidFill>
                <a:srgbClr val="000000"/>
              </a:solidFill>
              <a:latin typeface="Arial"/>
            </a:endParaRPr>
          </a:p>
          <a:p>
            <a:pPr>
              <a:lnSpc>
                <a:spcPct val="100000"/>
              </a:lnSpc>
            </a:pPr>
            <a:r>
              <a:rPr b="1" lang="en-PH" sz="3600" spc="-1" strike="noStrike">
                <a:solidFill>
                  <a:srgbClr val="ffffff"/>
                </a:solidFill>
                <a:latin typeface="Montserrat Medium"/>
                <a:ea typeface="Arial;Arial"/>
              </a:rPr>
              <a:t>Pagsasanay</a:t>
            </a:r>
            <a:endParaRPr b="0" lang="en-PH" sz="3600" spc="-1" strike="noStrike">
              <a:solidFill>
                <a:srgbClr val="000000"/>
              </a:solidFill>
              <a:latin typeface="Arial"/>
            </a:endParaRPr>
          </a:p>
        </p:txBody>
      </p:sp>
      <p:sp>
        <p:nvSpPr>
          <p:cNvPr id="194" name="Rectangle 193"/>
          <p:cNvSpPr/>
          <p:nvPr/>
        </p:nvSpPr>
        <p:spPr>
          <a:xfrm>
            <a:off x="720000" y="1060560"/>
            <a:ext cx="9953640" cy="69408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endParaRPr b="0" lang="en-PH" sz="1800" spc="-1" strike="noStrike">
              <a:solidFill>
                <a:srgbClr val="000000"/>
              </a:solidFill>
              <a:latin typeface="Arial"/>
            </a:endParaRPr>
          </a:p>
          <a:p>
            <a:pPr>
              <a:lnSpc>
                <a:spcPct val="100000"/>
              </a:lnSpc>
            </a:pPr>
            <a:endParaRPr b="0" lang="en-PH" sz="1800" spc="-1" strike="noStrike">
              <a:solidFill>
                <a:srgbClr val="000000"/>
              </a:solidFill>
              <a:latin typeface="Arial"/>
            </a:endParaRPr>
          </a:p>
          <a:p>
            <a:pPr>
              <a:lnSpc>
                <a:spcPct val="100000"/>
              </a:lnSpc>
              <a:spcBef>
                <a:spcPts val="283"/>
              </a:spcBef>
              <a:spcAft>
                <a:spcPts val="283"/>
              </a:spcAft>
            </a:pPr>
            <a:endParaRPr b="0" lang="en-PH" sz="1800" spc="-1" strike="noStrike">
              <a:solidFill>
                <a:srgbClr val="000000"/>
              </a:solidFill>
              <a:latin typeface="Arial"/>
            </a:endParaRPr>
          </a:p>
        </p:txBody>
      </p:sp>
      <p:sp>
        <p:nvSpPr>
          <p:cNvPr id="195" name="Rectangle 194"/>
          <p:cNvSpPr/>
          <p:nvPr/>
        </p:nvSpPr>
        <p:spPr>
          <a:xfrm>
            <a:off x="720000" y="1496160"/>
            <a:ext cx="10971720" cy="69480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endParaRPr b="0" lang="en-PH" sz="1800" spc="-1" strike="noStrike">
              <a:solidFill>
                <a:srgbClr val="000000"/>
              </a:solidFill>
              <a:latin typeface="Arial"/>
              <a:ea typeface="DejaVu Sans"/>
            </a:endParaRPr>
          </a:p>
        </p:txBody>
      </p:sp>
      <p:sp>
        <p:nvSpPr>
          <p:cNvPr id="196" name="Rectangle 195"/>
          <p:cNvSpPr/>
          <p:nvPr/>
        </p:nvSpPr>
        <p:spPr>
          <a:xfrm>
            <a:off x="900000" y="1262160"/>
            <a:ext cx="10662120" cy="222732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PH" sz="1800" spc="-1" strike="noStrike">
                <a:solidFill>
                  <a:srgbClr val="000000"/>
                </a:solidFill>
                <a:latin typeface="Lato"/>
                <a:ea typeface="Arial;Arial"/>
              </a:rPr>
              <a:t>I. Panuto: </a:t>
            </a:r>
            <a:r>
              <a:rPr b="0" lang="en-PH" sz="1800" spc="-1" strike="noStrike">
                <a:solidFill>
                  <a:srgbClr val="000000"/>
                </a:solidFill>
                <a:latin typeface="Lato"/>
                <a:ea typeface="Arial;Arial"/>
              </a:rPr>
              <a:t>Tukuyin kung ano-ano ang mga kalamidad na ipinakikita ng larawan.</a:t>
            </a:r>
            <a:endParaRPr b="0" lang="en-PH" sz="1800" spc="-1" strike="noStrike">
              <a:solidFill>
                <a:srgbClr val="000000"/>
              </a:solidFill>
              <a:latin typeface="Arial"/>
            </a:endParaRPr>
          </a:p>
          <a:p>
            <a:pPr>
              <a:lnSpc>
                <a:spcPct val="100000"/>
              </a:lnSpc>
            </a:pPr>
            <a:endParaRPr b="0" lang="en-PH" sz="1800" spc="-1" strike="noStrike">
              <a:solidFill>
                <a:srgbClr val="000000"/>
              </a:solidFill>
              <a:latin typeface="Arial"/>
            </a:endParaRPr>
          </a:p>
          <a:p>
            <a:pPr>
              <a:lnSpc>
                <a:spcPct val="100000"/>
              </a:lnSpc>
            </a:pPr>
            <a:r>
              <a:rPr b="0" lang="en-PH" sz="1800" spc="-1" strike="noStrike">
                <a:solidFill>
                  <a:srgbClr val="000000"/>
                </a:solidFill>
                <a:latin typeface="Lato"/>
                <a:ea typeface="Arial;Arial"/>
              </a:rPr>
              <a:t>1.</a:t>
            </a:r>
            <a:r>
              <a:rPr b="0" lang="en-PH" sz="1800" spc="-1" strike="noStrike">
                <a:solidFill>
                  <a:srgbClr val="000000"/>
                </a:solidFill>
                <a:latin typeface="Lato"/>
                <a:ea typeface="Arial;Arial"/>
              </a:rPr>
              <a:t>	</a:t>
            </a:r>
            <a:r>
              <a:rPr b="0" lang="en-PH" sz="1800" spc="-1" strike="noStrike">
                <a:solidFill>
                  <a:srgbClr val="000000"/>
                </a:solidFill>
                <a:latin typeface="Lato"/>
                <a:ea typeface="Arial;Arial"/>
              </a:rPr>
              <a:t>	</a:t>
            </a:r>
            <a:r>
              <a:rPr b="0" lang="en-PH" sz="1800" spc="-1" strike="noStrike">
                <a:solidFill>
                  <a:srgbClr val="000000"/>
                </a:solidFill>
                <a:latin typeface="Lato"/>
                <a:ea typeface="Arial;Arial"/>
              </a:rPr>
              <a:t>	</a:t>
            </a:r>
            <a:r>
              <a:rPr b="0" lang="en-PH" sz="1800" spc="-1" strike="noStrike">
                <a:solidFill>
                  <a:srgbClr val="000000"/>
                </a:solidFill>
                <a:latin typeface="Lato"/>
                <a:ea typeface="Arial;Arial"/>
              </a:rPr>
              <a:t>	</a:t>
            </a:r>
            <a:r>
              <a:rPr b="0" lang="en-PH" sz="1800" spc="-1" strike="noStrike">
                <a:solidFill>
                  <a:srgbClr val="000000"/>
                </a:solidFill>
                <a:latin typeface="Lato"/>
                <a:ea typeface="Arial;Arial"/>
              </a:rPr>
              <a:t>	</a:t>
            </a:r>
            <a:r>
              <a:rPr b="0" lang="en-PH" sz="1800" spc="-1" strike="noStrike">
                <a:solidFill>
                  <a:srgbClr val="000000"/>
                </a:solidFill>
                <a:latin typeface="Lato"/>
                <a:ea typeface="Arial;Arial"/>
              </a:rPr>
              <a:t>	</a:t>
            </a:r>
            <a:r>
              <a:rPr b="0" lang="en-PH" sz="1800" spc="-1" strike="noStrike">
                <a:solidFill>
                  <a:srgbClr val="000000"/>
                </a:solidFill>
                <a:latin typeface="Lato"/>
                <a:ea typeface="Arial;Arial"/>
              </a:rPr>
              <a:t>3.</a:t>
            </a:r>
            <a:endParaRPr b="0" lang="en-PH" sz="1800" spc="-1" strike="noStrike">
              <a:solidFill>
                <a:srgbClr val="000000"/>
              </a:solidFill>
              <a:latin typeface="Arial"/>
            </a:endParaRPr>
          </a:p>
          <a:p>
            <a:pPr>
              <a:lnSpc>
                <a:spcPct val="100000"/>
              </a:lnSpc>
            </a:pPr>
            <a:endParaRPr b="0" lang="en-PH" sz="1800" spc="-1" strike="noStrike">
              <a:solidFill>
                <a:srgbClr val="000000"/>
              </a:solidFill>
              <a:latin typeface="Arial"/>
            </a:endParaRPr>
          </a:p>
          <a:p>
            <a:pPr>
              <a:lnSpc>
                <a:spcPct val="100000"/>
              </a:lnSpc>
            </a:pPr>
            <a:endParaRPr b="0" lang="en-PH" sz="1800" spc="-1" strike="noStrike">
              <a:solidFill>
                <a:srgbClr val="000000"/>
              </a:solidFill>
              <a:latin typeface="Arial"/>
            </a:endParaRPr>
          </a:p>
          <a:p>
            <a:pPr>
              <a:lnSpc>
                <a:spcPct val="100000"/>
              </a:lnSpc>
            </a:pPr>
            <a:endParaRPr b="0" lang="en-PH" sz="1800" spc="-1" strike="noStrike">
              <a:solidFill>
                <a:srgbClr val="000000"/>
              </a:solidFill>
              <a:latin typeface="Arial"/>
            </a:endParaRPr>
          </a:p>
          <a:p>
            <a:pPr>
              <a:lnSpc>
                <a:spcPct val="100000"/>
              </a:lnSpc>
            </a:pPr>
            <a:endParaRPr b="0" lang="en-PH" sz="1800" spc="-1" strike="noStrike">
              <a:solidFill>
                <a:srgbClr val="000000"/>
              </a:solidFill>
              <a:latin typeface="Arial"/>
            </a:endParaRPr>
          </a:p>
          <a:p>
            <a:pPr>
              <a:lnSpc>
                <a:spcPct val="100000"/>
              </a:lnSpc>
            </a:pPr>
            <a:endParaRPr b="0" lang="en-PH" sz="1800" spc="-1" strike="noStrike">
              <a:solidFill>
                <a:srgbClr val="000000"/>
              </a:solidFill>
              <a:latin typeface="Arial"/>
            </a:endParaRPr>
          </a:p>
          <a:p>
            <a:pPr>
              <a:lnSpc>
                <a:spcPct val="100000"/>
              </a:lnSpc>
            </a:pPr>
            <a:endParaRPr b="0" lang="en-PH" sz="1800" spc="-1" strike="noStrike">
              <a:solidFill>
                <a:srgbClr val="000000"/>
              </a:solidFill>
              <a:latin typeface="Arial"/>
            </a:endParaRPr>
          </a:p>
          <a:p>
            <a:pPr>
              <a:lnSpc>
                <a:spcPct val="100000"/>
              </a:lnSpc>
            </a:pPr>
            <a:endParaRPr b="0" lang="en-PH" sz="1800" spc="-1" strike="noStrike">
              <a:solidFill>
                <a:srgbClr val="000000"/>
              </a:solidFill>
              <a:latin typeface="Arial"/>
            </a:endParaRPr>
          </a:p>
          <a:p>
            <a:pPr>
              <a:lnSpc>
                <a:spcPct val="100000"/>
              </a:lnSpc>
            </a:pPr>
            <a:endParaRPr b="0" lang="en-PH" sz="1800" spc="-1" strike="noStrike">
              <a:solidFill>
                <a:srgbClr val="000000"/>
              </a:solidFill>
              <a:latin typeface="Arial"/>
            </a:endParaRPr>
          </a:p>
          <a:p>
            <a:pPr>
              <a:lnSpc>
                <a:spcPct val="100000"/>
              </a:lnSpc>
            </a:pPr>
            <a:r>
              <a:rPr b="0" lang="en-PH" sz="1800" spc="-1" strike="noStrike">
                <a:solidFill>
                  <a:srgbClr val="000000"/>
                </a:solidFill>
                <a:latin typeface="Lato"/>
                <a:ea typeface="Arial;Arial"/>
              </a:rPr>
              <a:t>2.</a:t>
            </a:r>
            <a:r>
              <a:rPr b="0" lang="en-PH" sz="1800" spc="-1" strike="noStrike">
                <a:solidFill>
                  <a:srgbClr val="000000"/>
                </a:solidFill>
                <a:latin typeface="Lato"/>
                <a:ea typeface="Arial;Arial"/>
              </a:rPr>
              <a:t>	</a:t>
            </a:r>
            <a:r>
              <a:rPr b="0" lang="en-PH" sz="1800" spc="-1" strike="noStrike">
                <a:solidFill>
                  <a:srgbClr val="000000"/>
                </a:solidFill>
                <a:latin typeface="Lato"/>
                <a:ea typeface="Arial;Arial"/>
              </a:rPr>
              <a:t>	</a:t>
            </a:r>
            <a:r>
              <a:rPr b="0" lang="en-PH" sz="1800" spc="-1" strike="noStrike">
                <a:solidFill>
                  <a:srgbClr val="000000"/>
                </a:solidFill>
                <a:latin typeface="Lato"/>
                <a:ea typeface="Arial;Arial"/>
              </a:rPr>
              <a:t>	</a:t>
            </a:r>
            <a:r>
              <a:rPr b="0" lang="en-PH" sz="1800" spc="-1" strike="noStrike">
                <a:solidFill>
                  <a:srgbClr val="000000"/>
                </a:solidFill>
                <a:latin typeface="Lato"/>
                <a:ea typeface="Arial;Arial"/>
              </a:rPr>
              <a:t>	</a:t>
            </a:r>
            <a:r>
              <a:rPr b="0" lang="en-PH" sz="1800" spc="-1" strike="noStrike">
                <a:solidFill>
                  <a:srgbClr val="000000"/>
                </a:solidFill>
                <a:latin typeface="Lato"/>
                <a:ea typeface="Arial;Arial"/>
              </a:rPr>
              <a:t>	</a:t>
            </a:r>
            <a:r>
              <a:rPr b="0" lang="en-PH" sz="1800" spc="-1" strike="noStrike">
                <a:solidFill>
                  <a:srgbClr val="000000"/>
                </a:solidFill>
                <a:latin typeface="Lato"/>
                <a:ea typeface="Arial;Arial"/>
              </a:rPr>
              <a:t>	</a:t>
            </a:r>
            <a:r>
              <a:rPr b="0" lang="en-PH" sz="1800" spc="-1" strike="noStrike">
                <a:solidFill>
                  <a:srgbClr val="000000"/>
                </a:solidFill>
                <a:latin typeface="Lato"/>
                <a:ea typeface="Arial;Arial"/>
              </a:rPr>
              <a:t>4.</a:t>
            </a:r>
            <a:endParaRPr b="0" lang="en-PH" sz="1800" spc="-1" strike="noStrike">
              <a:solidFill>
                <a:srgbClr val="000000"/>
              </a:solidFill>
              <a:latin typeface="Arial"/>
            </a:endParaRPr>
          </a:p>
        </p:txBody>
      </p:sp>
      <p:pic>
        <p:nvPicPr>
          <p:cNvPr id="197" name="Picture 196" descr=""/>
          <p:cNvPicPr/>
          <p:nvPr/>
        </p:nvPicPr>
        <p:blipFill>
          <a:blip r:embed="rId1"/>
          <a:stretch/>
        </p:blipFill>
        <p:spPr>
          <a:xfrm>
            <a:off x="1440000" y="1620000"/>
            <a:ext cx="3598560" cy="2065320"/>
          </a:xfrm>
          <a:prstGeom prst="rect">
            <a:avLst/>
          </a:prstGeom>
          <a:ln w="0">
            <a:noFill/>
          </a:ln>
        </p:spPr>
      </p:pic>
      <p:pic>
        <p:nvPicPr>
          <p:cNvPr id="198" name="Picture 197" descr=""/>
          <p:cNvPicPr/>
          <p:nvPr/>
        </p:nvPicPr>
        <p:blipFill>
          <a:blip r:embed="rId2"/>
          <a:stretch/>
        </p:blipFill>
        <p:spPr>
          <a:xfrm>
            <a:off x="6864840" y="1620000"/>
            <a:ext cx="3645720" cy="2194560"/>
          </a:xfrm>
          <a:prstGeom prst="rect">
            <a:avLst/>
          </a:prstGeom>
          <a:ln w="0">
            <a:noFill/>
          </a:ln>
        </p:spPr>
      </p:pic>
      <p:pic>
        <p:nvPicPr>
          <p:cNvPr id="199" name="Picture 198" descr=""/>
          <p:cNvPicPr/>
          <p:nvPr/>
        </p:nvPicPr>
        <p:blipFill>
          <a:blip r:embed="rId3"/>
          <a:stretch/>
        </p:blipFill>
        <p:spPr>
          <a:xfrm>
            <a:off x="1440000" y="3945240"/>
            <a:ext cx="3583440" cy="2101320"/>
          </a:xfrm>
          <a:prstGeom prst="rect">
            <a:avLst/>
          </a:prstGeom>
          <a:ln w="0">
            <a:noFill/>
          </a:ln>
        </p:spPr>
      </p:pic>
      <p:pic>
        <p:nvPicPr>
          <p:cNvPr id="200" name="Picture 199" descr=""/>
          <p:cNvPicPr/>
          <p:nvPr/>
        </p:nvPicPr>
        <p:blipFill>
          <a:blip r:embed="rId4"/>
          <a:stretch/>
        </p:blipFill>
        <p:spPr>
          <a:xfrm>
            <a:off x="6948000" y="4032000"/>
            <a:ext cx="3583440" cy="1942560"/>
          </a:xfrm>
          <a:prstGeom prst="rect">
            <a:avLst/>
          </a:prstGeom>
          <a:ln w="0">
            <a:noFill/>
          </a:ln>
        </p:spPr>
      </p:pic>
    </p:spTree>
  </p:cSld>
  <mc:AlternateContent>
    <mc:Choice Requires="p14">
      <p:transition spd="slow" p14:dur="2000"/>
    </mc:Choice>
    <mc:Fallback>
      <p:transition spd="slow"/>
    </mc:Fallback>
  </mc:AlternateContent>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01" name="Rectangle 16"/>
          <p:cNvSpPr/>
          <p:nvPr/>
        </p:nvSpPr>
        <p:spPr>
          <a:xfrm>
            <a:off x="-113040" y="572400"/>
            <a:ext cx="5692320" cy="652320"/>
          </a:xfrm>
          <a:prstGeom prst="rect">
            <a:avLst/>
          </a:prstGeom>
          <a:gradFill rotWithShape="0">
            <a:gsLst>
              <a:gs pos="0">
                <a:srgbClr val="e8a202"/>
              </a:gs>
              <a:gs pos="100000">
                <a:srgbClr val="ffe994"/>
              </a:gs>
            </a:gsLst>
            <a:lin ang="16200000"/>
          </a:gradFill>
          <a:ln>
            <a:solidFill>
              <a:srgbClr val="ffffff"/>
            </a:solidFill>
          </a:ln>
          <a:effectLst>
            <a:outerShdw blurRad="39960" dir="5400000" dist="20160" rotWithShape="0">
              <a:srgbClr val="000000">
                <a:alpha val="38000"/>
              </a:srgbClr>
            </a:outerShdw>
          </a:effectLst>
        </p:spPr>
        <p:style>
          <a:lnRef idx="1">
            <a:schemeClr val="dk1"/>
          </a:lnRef>
          <a:fillRef idx="2">
            <a:schemeClr val="dk1"/>
          </a:fillRef>
          <a:effectRef idx="1">
            <a:schemeClr val="dk1"/>
          </a:effectRef>
          <a:fontRef idx="minor"/>
        </p:style>
        <p:txBody>
          <a:bodyPr lIns="90000" rIns="90000" tIns="45000" bIns="45000" anchor="ctr">
            <a:noAutofit/>
          </a:bodyPr>
          <a:p>
            <a:pPr>
              <a:lnSpc>
                <a:spcPct val="100000"/>
              </a:lnSpc>
            </a:pPr>
            <a:endParaRPr b="0" lang="en-PH" sz="1800" spc="-1" strike="noStrike">
              <a:solidFill>
                <a:srgbClr val="000000"/>
              </a:solidFill>
              <a:latin typeface="Arial"/>
              <a:ea typeface="DejaVu Sans"/>
            </a:endParaRPr>
          </a:p>
        </p:txBody>
      </p:sp>
      <p:sp>
        <p:nvSpPr>
          <p:cNvPr id="202" name="Rectangle 197"/>
          <p:cNvSpPr/>
          <p:nvPr/>
        </p:nvSpPr>
        <p:spPr>
          <a:xfrm>
            <a:off x="426960" y="527760"/>
            <a:ext cx="10246680" cy="110088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endParaRPr b="0" lang="en-PH" sz="1800" spc="-1" strike="noStrike">
              <a:solidFill>
                <a:srgbClr val="000000"/>
              </a:solidFill>
              <a:latin typeface="Arial"/>
              <a:ea typeface="DejaVu Sans"/>
            </a:endParaRPr>
          </a:p>
        </p:txBody>
      </p:sp>
      <p:sp>
        <p:nvSpPr>
          <p:cNvPr id="203" name="Rectangle 198"/>
          <p:cNvSpPr/>
          <p:nvPr/>
        </p:nvSpPr>
        <p:spPr>
          <a:xfrm>
            <a:off x="540000" y="231480"/>
            <a:ext cx="10133640" cy="11991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endParaRPr b="0" lang="en-PH" sz="1800" spc="-1" strike="noStrike">
              <a:solidFill>
                <a:srgbClr val="000000"/>
              </a:solidFill>
              <a:latin typeface="Arial"/>
            </a:endParaRPr>
          </a:p>
          <a:p>
            <a:pPr>
              <a:lnSpc>
                <a:spcPct val="100000"/>
              </a:lnSpc>
            </a:pPr>
            <a:r>
              <a:rPr b="1" lang="en-PH" sz="3600" spc="-1" strike="noStrike">
                <a:solidFill>
                  <a:srgbClr val="ffffff"/>
                </a:solidFill>
                <a:latin typeface="Montserrat Medium"/>
                <a:ea typeface="Arial;Arial"/>
              </a:rPr>
              <a:t>Susi sa Pagwawasto:</a:t>
            </a:r>
            <a:endParaRPr b="0" lang="en-PH" sz="3600" spc="-1" strike="noStrike">
              <a:solidFill>
                <a:srgbClr val="000000"/>
              </a:solidFill>
              <a:latin typeface="Arial"/>
            </a:endParaRPr>
          </a:p>
        </p:txBody>
      </p:sp>
      <p:sp>
        <p:nvSpPr>
          <p:cNvPr id="204" name="Rectangle 199"/>
          <p:cNvSpPr/>
          <p:nvPr/>
        </p:nvSpPr>
        <p:spPr>
          <a:xfrm>
            <a:off x="720000" y="1278360"/>
            <a:ext cx="10256760" cy="694080"/>
          </a:xfrm>
          <a:prstGeom prst="rect">
            <a:avLst/>
          </a:prstGeom>
          <a:noFill/>
          <a:ln w="0">
            <a:noFill/>
          </a:ln>
        </p:spPr>
        <p:style>
          <a:lnRef idx="0"/>
          <a:fillRef idx="0"/>
          <a:effectRef idx="0"/>
          <a:fontRef idx="minor"/>
        </p:style>
        <p:txBody>
          <a:bodyPr lIns="90000" rIns="90000" tIns="45000" bIns="45000" anchor="t">
            <a:noAutofit/>
          </a:bodyPr>
          <a:p>
            <a:pPr algn="just">
              <a:lnSpc>
                <a:spcPct val="100000"/>
              </a:lnSpc>
              <a:spcBef>
                <a:spcPts val="1134"/>
              </a:spcBef>
              <a:spcAft>
                <a:spcPts val="1134"/>
              </a:spcAft>
            </a:pPr>
            <a:endParaRPr b="0" lang="en-PH" sz="1800" spc="-1" strike="noStrike">
              <a:solidFill>
                <a:srgbClr val="000000"/>
              </a:solidFill>
              <a:latin typeface="Arial"/>
            </a:endParaRPr>
          </a:p>
          <a:p>
            <a:pPr algn="just">
              <a:lnSpc>
                <a:spcPct val="100000"/>
              </a:lnSpc>
              <a:spcBef>
                <a:spcPts val="1134"/>
              </a:spcBef>
              <a:spcAft>
                <a:spcPts val="1134"/>
              </a:spcAft>
            </a:pPr>
            <a:r>
              <a:rPr b="0" lang="en-PH" sz="1800" spc="-1" strike="noStrike">
                <a:solidFill>
                  <a:srgbClr val="000000"/>
                </a:solidFill>
                <a:latin typeface="Lato"/>
                <a:ea typeface="Arial;Arial"/>
              </a:rPr>
              <a:t>1. pagbaha o </a:t>
            </a:r>
            <a:r>
              <a:rPr b="0" i="1" lang="en-PH" sz="1800" spc="-1" strike="noStrike">
                <a:solidFill>
                  <a:srgbClr val="000000"/>
                </a:solidFill>
                <a:latin typeface="Lato"/>
                <a:ea typeface="Arial;Arial"/>
              </a:rPr>
              <a:t>flash flood</a:t>
            </a:r>
            <a:endParaRPr b="0" lang="en-PH" sz="1800" spc="-1" strike="noStrike">
              <a:solidFill>
                <a:srgbClr val="000000"/>
              </a:solidFill>
              <a:latin typeface="Arial"/>
            </a:endParaRPr>
          </a:p>
          <a:p>
            <a:pPr algn="just">
              <a:lnSpc>
                <a:spcPct val="100000"/>
              </a:lnSpc>
              <a:spcBef>
                <a:spcPts val="1134"/>
              </a:spcBef>
              <a:spcAft>
                <a:spcPts val="1134"/>
              </a:spcAft>
            </a:pPr>
            <a:r>
              <a:rPr b="0" lang="en-PH" sz="1800" spc="-1" strike="noStrike">
                <a:solidFill>
                  <a:srgbClr val="000000"/>
                </a:solidFill>
                <a:latin typeface="Lato"/>
                <a:ea typeface="Arial;Arial"/>
              </a:rPr>
              <a:t>2. sunog o pagsabog ng bulkan</a:t>
            </a:r>
            <a:endParaRPr b="0" lang="en-PH" sz="1800" spc="-1" strike="noStrike">
              <a:solidFill>
                <a:srgbClr val="000000"/>
              </a:solidFill>
              <a:latin typeface="Arial"/>
            </a:endParaRPr>
          </a:p>
          <a:p>
            <a:pPr algn="just">
              <a:lnSpc>
                <a:spcPct val="100000"/>
              </a:lnSpc>
              <a:spcBef>
                <a:spcPts val="1134"/>
              </a:spcBef>
              <a:spcAft>
                <a:spcPts val="1134"/>
              </a:spcAft>
            </a:pPr>
            <a:r>
              <a:rPr b="0" lang="en-PH" sz="1800" spc="-1" strike="noStrike">
                <a:solidFill>
                  <a:srgbClr val="000000"/>
                </a:solidFill>
                <a:latin typeface="Lato"/>
                <a:ea typeface="Arial;Arial"/>
              </a:rPr>
              <a:t>3. pagbagyo, daluyong, </a:t>
            </a:r>
            <a:r>
              <a:rPr b="0" i="1" lang="en-PH" sz="1800" spc="-1" strike="noStrike">
                <a:solidFill>
                  <a:srgbClr val="000000"/>
                </a:solidFill>
                <a:latin typeface="Lato"/>
                <a:ea typeface="Arial;Arial"/>
              </a:rPr>
              <a:t>storm surge, </a:t>
            </a:r>
            <a:r>
              <a:rPr b="0" lang="en-PH" sz="1800" spc="-1" strike="noStrike">
                <a:solidFill>
                  <a:srgbClr val="000000"/>
                </a:solidFill>
                <a:latin typeface="Lato"/>
                <a:ea typeface="Arial;Arial"/>
              </a:rPr>
              <a:t>o pagbaha</a:t>
            </a:r>
            <a:endParaRPr b="0" lang="en-PH" sz="1800" spc="-1" strike="noStrike">
              <a:solidFill>
                <a:srgbClr val="000000"/>
              </a:solidFill>
              <a:latin typeface="Arial"/>
            </a:endParaRPr>
          </a:p>
          <a:p>
            <a:pPr algn="just">
              <a:lnSpc>
                <a:spcPct val="100000"/>
              </a:lnSpc>
              <a:spcBef>
                <a:spcPts val="1134"/>
              </a:spcBef>
              <a:spcAft>
                <a:spcPts val="1134"/>
              </a:spcAft>
            </a:pPr>
            <a:r>
              <a:rPr b="0" lang="en-PH" sz="1800" spc="-1" strike="noStrike">
                <a:solidFill>
                  <a:srgbClr val="000000"/>
                </a:solidFill>
                <a:latin typeface="Lato"/>
                <a:ea typeface="Arial;Arial"/>
              </a:rPr>
              <a:t>4. lindol</a:t>
            </a:r>
            <a:endParaRPr b="0" lang="en-PH" sz="1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4" name="Rectangle 17"/>
          <p:cNvSpPr/>
          <p:nvPr/>
        </p:nvSpPr>
        <p:spPr>
          <a:xfrm>
            <a:off x="-113040" y="556560"/>
            <a:ext cx="6412320" cy="726480"/>
          </a:xfrm>
          <a:prstGeom prst="rect">
            <a:avLst/>
          </a:prstGeom>
          <a:gradFill rotWithShape="0">
            <a:gsLst>
              <a:gs pos="0">
                <a:srgbClr val="a7074b"/>
              </a:gs>
              <a:gs pos="100000">
                <a:srgbClr val="2a6099"/>
              </a:gs>
            </a:gsLst>
            <a:lin ang="16200000"/>
          </a:gradFill>
          <a:ln>
            <a:solidFill>
              <a:srgbClr val="ffffff"/>
            </a:solidFill>
          </a:ln>
          <a:effectLst>
            <a:outerShdw blurRad="39960" dir="5400000" dist="20160" rotWithShape="0">
              <a:srgbClr val="000000">
                <a:alpha val="38000"/>
              </a:srgbClr>
            </a:outerShdw>
          </a:effectLst>
        </p:spPr>
        <p:style>
          <a:lnRef idx="1">
            <a:schemeClr val="dk1"/>
          </a:lnRef>
          <a:fillRef idx="2">
            <a:schemeClr val="dk1"/>
          </a:fillRef>
          <a:effectRef idx="1">
            <a:schemeClr val="dk1"/>
          </a:effectRef>
          <a:fontRef idx="minor"/>
        </p:style>
        <p:txBody>
          <a:bodyPr lIns="90000" rIns="90000" tIns="45000" bIns="45000" anchor="ctr">
            <a:noAutofit/>
          </a:bodyPr>
          <a:p>
            <a:pPr>
              <a:lnSpc>
                <a:spcPct val="100000"/>
              </a:lnSpc>
            </a:pPr>
            <a:endParaRPr b="0" lang="en-PH" sz="1800" spc="-1" strike="noStrike">
              <a:solidFill>
                <a:srgbClr val="000000"/>
              </a:solidFill>
              <a:latin typeface="Arial"/>
              <a:ea typeface="DejaVu Sans"/>
            </a:endParaRPr>
          </a:p>
        </p:txBody>
      </p:sp>
      <p:sp>
        <p:nvSpPr>
          <p:cNvPr id="135" name="Rectangle 18"/>
          <p:cNvSpPr/>
          <p:nvPr/>
        </p:nvSpPr>
        <p:spPr>
          <a:xfrm>
            <a:off x="426960" y="527760"/>
            <a:ext cx="10246680" cy="1100880"/>
          </a:xfrm>
          <a:prstGeom prst="rect">
            <a:avLst/>
          </a:prstGeom>
          <a:noFill/>
          <a:ln w="0">
            <a:noFill/>
          </a:ln>
        </p:spPr>
        <p:style>
          <a:lnRef idx="0"/>
          <a:fillRef idx="0"/>
          <a:effectRef idx="0"/>
          <a:fontRef idx="minor"/>
        </p:style>
        <p:txBody>
          <a:bodyPr lIns="90000" rIns="90000" tIns="45000" bIns="45000" anchor="t">
            <a:noAutofit/>
          </a:bodyPr>
          <a:p>
            <a:pPr algn="just">
              <a:lnSpc>
                <a:spcPct val="100000"/>
              </a:lnSpc>
            </a:pPr>
            <a:r>
              <a:rPr b="1" i="1" lang="en-PH" sz="3600" spc="-1" strike="noStrike">
                <a:solidFill>
                  <a:srgbClr val="ffffff"/>
                </a:solidFill>
                <a:latin typeface="Montserrat Medium"/>
                <a:ea typeface="DejaVu Sans"/>
              </a:rPr>
              <a:t>Hazard Map</a:t>
            </a:r>
            <a:r>
              <a:rPr b="1" lang="en-PH" sz="3600" spc="-1" strike="noStrike">
                <a:solidFill>
                  <a:srgbClr val="ffffff"/>
                </a:solidFill>
                <a:latin typeface="Montserrat Medium"/>
                <a:ea typeface="DejaVu Sans"/>
              </a:rPr>
              <a:t> ng Pilipinas</a:t>
            </a:r>
            <a:endParaRPr b="0" lang="en-PH" sz="3600" spc="-1" strike="noStrike">
              <a:solidFill>
                <a:srgbClr val="000000"/>
              </a:solidFill>
              <a:latin typeface="Arial"/>
            </a:endParaRPr>
          </a:p>
          <a:p>
            <a:pPr>
              <a:lnSpc>
                <a:spcPct val="100000"/>
              </a:lnSpc>
            </a:pPr>
            <a:endParaRPr b="0" lang="en-PH" sz="1150" spc="-1" strike="noStrike">
              <a:solidFill>
                <a:srgbClr val="000000"/>
              </a:solidFill>
              <a:latin typeface="Arial"/>
            </a:endParaRPr>
          </a:p>
          <a:p>
            <a:pPr>
              <a:lnSpc>
                <a:spcPct val="100000"/>
              </a:lnSpc>
            </a:pPr>
            <a:endParaRPr b="0" lang="en-PH" sz="1800" spc="-1" strike="noStrike">
              <a:solidFill>
                <a:srgbClr val="000000"/>
              </a:solidFill>
              <a:latin typeface="Arial"/>
            </a:endParaRPr>
          </a:p>
        </p:txBody>
      </p:sp>
      <p:sp>
        <p:nvSpPr>
          <p:cNvPr id="136" name="TextBox 1"/>
          <p:cNvSpPr/>
          <p:nvPr/>
        </p:nvSpPr>
        <p:spPr>
          <a:xfrm>
            <a:off x="324000" y="1440360"/>
            <a:ext cx="6572880" cy="4377960"/>
          </a:xfrm>
          <a:prstGeom prst="rect">
            <a:avLst/>
          </a:prstGeom>
          <a:noFill/>
          <a:ln w="0">
            <a:noFill/>
          </a:ln>
        </p:spPr>
        <p:style>
          <a:lnRef idx="0"/>
          <a:fillRef idx="0"/>
          <a:effectRef idx="0"/>
          <a:fontRef idx="minor"/>
        </p:style>
        <p:txBody>
          <a:bodyPr lIns="90000" rIns="90000" tIns="45000" bIns="45000" anchor="t">
            <a:noAutofit/>
          </a:bodyPr>
          <a:p>
            <a:pPr lvl="2" marL="648000" indent="-216000" algn="just">
              <a:lnSpc>
                <a:spcPct val="100000"/>
              </a:lnSpc>
              <a:buClr>
                <a:srgbClr val="000000"/>
              </a:buClr>
              <a:buSzPct val="45000"/>
              <a:buFont typeface="Wingdings" charset="2"/>
              <a:buChar char=""/>
            </a:pPr>
            <a:r>
              <a:rPr b="0" lang="en-US" sz="1800" spc="-1" strike="noStrike">
                <a:solidFill>
                  <a:srgbClr val="000000"/>
                </a:solidFill>
                <a:latin typeface="Lato"/>
                <a:ea typeface="Arial;Arial"/>
              </a:rPr>
              <a:t>Ang </a:t>
            </a:r>
            <a:r>
              <a:rPr b="1" i="1" lang="en-US" sz="1800" spc="-1" strike="noStrike">
                <a:solidFill>
                  <a:srgbClr val="000000"/>
                </a:solidFill>
                <a:latin typeface="Lato"/>
                <a:ea typeface="Arial;Arial"/>
              </a:rPr>
              <a:t>geohazard map </a:t>
            </a:r>
            <a:r>
              <a:rPr b="0" lang="en-US" sz="1800" spc="-1" strike="noStrike">
                <a:solidFill>
                  <a:srgbClr val="000000"/>
                </a:solidFill>
                <a:latin typeface="Lato"/>
                <a:ea typeface="Arial;Arial"/>
              </a:rPr>
              <a:t>ay nagpapakita ng mga lugar sa Pilipinas na maituturing na mapanganib. </a:t>
            </a:r>
            <a:endParaRPr b="0" lang="en-PH" sz="1800" spc="-1" strike="noStrike">
              <a:solidFill>
                <a:srgbClr val="000000"/>
              </a:solidFill>
              <a:latin typeface="Arial"/>
            </a:endParaRPr>
          </a:p>
          <a:p>
            <a:pPr algn="just">
              <a:lnSpc>
                <a:spcPct val="100000"/>
              </a:lnSpc>
            </a:pPr>
            <a:endParaRPr b="0" lang="en-PH" sz="1800" spc="-1" strike="noStrike">
              <a:solidFill>
                <a:srgbClr val="000000"/>
              </a:solidFill>
              <a:latin typeface="Arial"/>
            </a:endParaRPr>
          </a:p>
          <a:p>
            <a:pPr lvl="3" marL="864000" indent="-216000" algn="just">
              <a:lnSpc>
                <a:spcPct val="100000"/>
              </a:lnSpc>
              <a:buClr>
                <a:srgbClr val="000000"/>
              </a:buClr>
              <a:buSzPct val="45000"/>
              <a:buFont typeface="Symbol" charset="2"/>
              <a:buChar char=""/>
            </a:pPr>
            <a:r>
              <a:rPr b="0" lang="en-US" sz="1800" spc="-1" strike="noStrike">
                <a:solidFill>
                  <a:srgbClr val="000000"/>
                </a:solidFill>
                <a:latin typeface="Lato"/>
                <a:ea typeface="Arial;Arial"/>
              </a:rPr>
              <a:t>Magagamit ang mapang ito sa pagtukoy ng mga posibleng lugar na maaaring makaranas ng pag-apaw ng tubig, malalakas na pag-ulan, daluyong, paglindol, at iba pang panganib. </a:t>
            </a:r>
            <a:endParaRPr b="0" lang="en-PH" sz="1800" spc="-1" strike="noStrike">
              <a:solidFill>
                <a:srgbClr val="000000"/>
              </a:solidFill>
              <a:latin typeface="Arial"/>
            </a:endParaRPr>
          </a:p>
          <a:p>
            <a:pPr algn="just">
              <a:lnSpc>
                <a:spcPct val="100000"/>
              </a:lnSpc>
            </a:pPr>
            <a:endParaRPr b="0" lang="en-PH" sz="1800" spc="-1" strike="noStrike">
              <a:solidFill>
                <a:srgbClr val="000000"/>
              </a:solidFill>
              <a:latin typeface="Arial"/>
            </a:endParaRPr>
          </a:p>
          <a:p>
            <a:pPr lvl="3" marL="864000" indent="-216000" algn="just">
              <a:lnSpc>
                <a:spcPct val="100000"/>
              </a:lnSpc>
              <a:buClr>
                <a:srgbClr val="000000"/>
              </a:buClr>
              <a:buSzPct val="45000"/>
              <a:buFont typeface="Symbol" charset="2"/>
              <a:buChar char=""/>
            </a:pPr>
            <a:r>
              <a:rPr b="0" lang="en-US" sz="1800" spc="-1" strike="noStrike">
                <a:solidFill>
                  <a:srgbClr val="000000"/>
                </a:solidFill>
                <a:latin typeface="Lato"/>
                <a:ea typeface="Arial;Arial"/>
              </a:rPr>
              <a:t>Magagamit din itong basehan ng pamahalaan sa pagbuo ng mga plano para sa maagap at wastong pagtugon sa panganib. Nakatutulong din ang mapang ito sa pagbibigay ng impormasyon tungkol sa sakunang maaaring mangyari sa mga naninirahan sa mga delikadong lugar na ito. </a:t>
            </a:r>
            <a:endParaRPr b="0" lang="en-PH" sz="1800" spc="-1" strike="noStrike">
              <a:solidFill>
                <a:srgbClr val="000000"/>
              </a:solidFill>
              <a:latin typeface="Arial"/>
            </a:endParaRPr>
          </a:p>
        </p:txBody>
      </p:sp>
      <p:pic>
        <p:nvPicPr>
          <p:cNvPr id="137" name="Picture 1" descr=""/>
          <p:cNvPicPr/>
          <p:nvPr/>
        </p:nvPicPr>
        <p:blipFill>
          <a:blip r:embed="rId1"/>
          <a:stretch/>
        </p:blipFill>
        <p:spPr>
          <a:xfrm>
            <a:off x="7020000" y="1080000"/>
            <a:ext cx="4858560" cy="5073840"/>
          </a:xfrm>
          <a:prstGeom prst="rect">
            <a:avLst/>
          </a:prstGeom>
          <a:ln w="0">
            <a:noFill/>
          </a:ln>
        </p:spPr>
      </p:pic>
    </p:spTree>
  </p:cSld>
  <mc:AlternateContent>
    <mc:Choice Requires="p14">
      <p:transition spd="slow" p14:dur="2000"/>
    </mc:Choice>
    <mc:Fallback>
      <p:transition spd="slow"/>
    </mc:Fallback>
  </mc:AlternateContent>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8" name="Rectangle 1"/>
          <p:cNvSpPr/>
          <p:nvPr/>
        </p:nvSpPr>
        <p:spPr>
          <a:xfrm>
            <a:off x="-113040" y="556560"/>
            <a:ext cx="8439120" cy="1252080"/>
          </a:xfrm>
          <a:prstGeom prst="rect">
            <a:avLst/>
          </a:prstGeom>
          <a:gradFill rotWithShape="0">
            <a:gsLst>
              <a:gs pos="0">
                <a:srgbClr val="a7074b"/>
              </a:gs>
              <a:gs pos="100000">
                <a:srgbClr val="2a6099"/>
              </a:gs>
            </a:gsLst>
            <a:lin ang="16200000"/>
          </a:gradFill>
          <a:ln>
            <a:solidFill>
              <a:srgbClr val="ffffff"/>
            </a:solidFill>
          </a:ln>
          <a:effectLst>
            <a:outerShdw blurRad="39960" dir="5400000" dist="20160" rotWithShape="0">
              <a:srgbClr val="000000">
                <a:alpha val="38000"/>
              </a:srgbClr>
            </a:outerShdw>
          </a:effectLst>
        </p:spPr>
        <p:style>
          <a:lnRef idx="1">
            <a:schemeClr val="dk1"/>
          </a:lnRef>
          <a:fillRef idx="2">
            <a:schemeClr val="dk1"/>
          </a:fillRef>
          <a:effectRef idx="1">
            <a:schemeClr val="dk1"/>
          </a:effectRef>
          <a:fontRef idx="minor"/>
        </p:style>
        <p:txBody>
          <a:bodyPr lIns="90000" rIns="90000" tIns="45000" bIns="45000" anchor="ctr">
            <a:noAutofit/>
          </a:bodyPr>
          <a:p>
            <a:pPr>
              <a:lnSpc>
                <a:spcPct val="100000"/>
              </a:lnSpc>
            </a:pPr>
            <a:endParaRPr b="0" lang="en-PH" sz="1800" spc="-1" strike="noStrike">
              <a:solidFill>
                <a:srgbClr val="000000"/>
              </a:solidFill>
              <a:latin typeface="Arial"/>
              <a:ea typeface="DejaVu Sans"/>
            </a:endParaRPr>
          </a:p>
        </p:txBody>
      </p:sp>
      <p:sp>
        <p:nvSpPr>
          <p:cNvPr id="139" name="Rectangle 2"/>
          <p:cNvSpPr/>
          <p:nvPr/>
        </p:nvSpPr>
        <p:spPr>
          <a:xfrm>
            <a:off x="426960" y="527760"/>
            <a:ext cx="10246680" cy="110088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PH" sz="3600" spc="-1" strike="noStrike">
                <a:solidFill>
                  <a:srgbClr val="ffffff"/>
                </a:solidFill>
                <a:latin typeface="Montserrat Medium"/>
                <a:ea typeface="DejaVu Sans"/>
              </a:rPr>
              <a:t>Mapanganib na Lokasyon at Ilang Mapaminsalang Kalamidad</a:t>
            </a:r>
            <a:endParaRPr b="0" lang="en-PH" sz="3600" spc="-1" strike="noStrike">
              <a:solidFill>
                <a:srgbClr val="000000"/>
              </a:solidFill>
              <a:latin typeface="Arial"/>
            </a:endParaRPr>
          </a:p>
          <a:p>
            <a:pPr>
              <a:lnSpc>
                <a:spcPct val="100000"/>
              </a:lnSpc>
            </a:pPr>
            <a:endParaRPr b="0" lang="en-PH" sz="1150" spc="-1" strike="noStrike">
              <a:solidFill>
                <a:srgbClr val="000000"/>
              </a:solidFill>
              <a:latin typeface="Arial"/>
            </a:endParaRPr>
          </a:p>
          <a:p>
            <a:pPr>
              <a:lnSpc>
                <a:spcPct val="100000"/>
              </a:lnSpc>
            </a:pPr>
            <a:endParaRPr b="0" lang="en-PH" sz="1800" spc="-1" strike="noStrike">
              <a:solidFill>
                <a:srgbClr val="000000"/>
              </a:solidFill>
              <a:latin typeface="Arial"/>
            </a:endParaRPr>
          </a:p>
        </p:txBody>
      </p:sp>
      <p:sp>
        <p:nvSpPr>
          <p:cNvPr id="140" name="Rectangle 139"/>
          <p:cNvSpPr/>
          <p:nvPr/>
        </p:nvSpPr>
        <p:spPr>
          <a:xfrm>
            <a:off x="583920" y="2125440"/>
            <a:ext cx="10574280" cy="2988360"/>
          </a:xfrm>
          <a:prstGeom prst="rect">
            <a:avLst/>
          </a:prstGeom>
          <a:noFill/>
          <a:ln w="0">
            <a:noFill/>
          </a:ln>
        </p:spPr>
        <p:style>
          <a:lnRef idx="0"/>
          <a:fillRef idx="0"/>
          <a:effectRef idx="0"/>
          <a:fontRef idx="minor"/>
        </p:style>
        <p:txBody>
          <a:bodyPr lIns="90000" rIns="90000" tIns="45000" bIns="45000" anchor="t">
            <a:noAutofit/>
          </a:bodyPr>
          <a:p>
            <a:pPr marL="216000" indent="-216000" algn="just">
              <a:lnSpc>
                <a:spcPct val="100000"/>
              </a:lnSpc>
              <a:buClr>
                <a:srgbClr val="000000"/>
              </a:buClr>
              <a:buSzPct val="45000"/>
              <a:buFont typeface="Wingdings" charset="2"/>
              <a:buChar char=""/>
            </a:pPr>
            <a:r>
              <a:rPr b="0" lang="en-PH" sz="1800" spc="-1" strike="noStrike">
                <a:solidFill>
                  <a:srgbClr val="000000"/>
                </a:solidFill>
                <a:latin typeface="Lato"/>
                <a:ea typeface="Arial;Arial"/>
              </a:rPr>
              <a:t>Ang Pilipinas ay isa sa mga bansang nakaranas at patuloy na nakararanas ng lindol dahil sa lokasyon nito sa Pacific Ring of Fire. </a:t>
            </a:r>
            <a:endParaRPr b="0" lang="en-PH" sz="1800" spc="-1" strike="noStrike">
              <a:solidFill>
                <a:srgbClr val="000000"/>
              </a:solidFill>
              <a:latin typeface="Arial"/>
            </a:endParaRPr>
          </a:p>
          <a:p>
            <a:pPr algn="just">
              <a:lnSpc>
                <a:spcPct val="100000"/>
              </a:lnSpc>
            </a:pPr>
            <a:endParaRPr b="0" lang="en-PH" sz="1800" spc="-1" strike="noStrike">
              <a:solidFill>
                <a:srgbClr val="000000"/>
              </a:solidFill>
              <a:latin typeface="Arial"/>
            </a:endParaRPr>
          </a:p>
          <a:p>
            <a:pPr marL="216000" indent="-216000" algn="just">
              <a:lnSpc>
                <a:spcPct val="100000"/>
              </a:lnSpc>
              <a:buClr>
                <a:srgbClr val="000000"/>
              </a:buClr>
              <a:buSzPct val="45000"/>
              <a:buFont typeface="Wingdings" charset="2"/>
              <a:buChar char=""/>
            </a:pPr>
            <a:r>
              <a:rPr b="0" lang="en-PH" sz="1800" spc="-1" strike="noStrike">
                <a:solidFill>
                  <a:srgbClr val="000000"/>
                </a:solidFill>
                <a:latin typeface="Lato"/>
                <a:ea typeface="Arial;Arial"/>
              </a:rPr>
              <a:t>Ayon sa National Disaster Risk Reduction and Management Council (NDRRMC), ang Pacific Ring of Fire ay isang lugar na tila hugis </a:t>
            </a:r>
            <a:r>
              <a:rPr b="0" i="1" lang="en-PH" sz="1800" spc="-1" strike="noStrike">
                <a:solidFill>
                  <a:srgbClr val="000000"/>
                </a:solidFill>
                <a:latin typeface="Lato"/>
                <a:ea typeface="Arial;Arial"/>
              </a:rPr>
              <a:t>horseshoe </a:t>
            </a:r>
            <a:r>
              <a:rPr b="0" lang="en-PH" sz="1800" spc="-1" strike="noStrike">
                <a:solidFill>
                  <a:srgbClr val="000000"/>
                </a:solidFill>
                <a:latin typeface="Lato"/>
                <a:ea typeface="Arial;Arial"/>
              </a:rPr>
              <a:t>na binubuo ng magkakaugnay na mga hukay o lubak sa ilalim ng karagatan (</a:t>
            </a:r>
            <a:r>
              <a:rPr b="0" i="1" lang="en-PH" sz="1800" spc="-1" strike="noStrike">
                <a:solidFill>
                  <a:srgbClr val="000000"/>
                </a:solidFill>
                <a:latin typeface="Lato"/>
                <a:ea typeface="Arial;Arial"/>
              </a:rPr>
              <a:t>oceanic trenches), </a:t>
            </a:r>
            <a:r>
              <a:rPr b="0" lang="en-PH" sz="1800" spc="-1" strike="noStrike">
                <a:solidFill>
                  <a:srgbClr val="000000"/>
                </a:solidFill>
                <a:latin typeface="Lato"/>
                <a:ea typeface="Arial;Arial"/>
              </a:rPr>
              <a:t>arko o rehiyon ng mga bulkan (</a:t>
            </a:r>
            <a:r>
              <a:rPr b="0" i="1" lang="en-PH" sz="1800" spc="-1" strike="noStrike">
                <a:solidFill>
                  <a:srgbClr val="000000"/>
                </a:solidFill>
                <a:latin typeface="Lato"/>
                <a:ea typeface="Arial;Arial"/>
              </a:rPr>
              <a:t>volcanic arcs), </a:t>
            </a:r>
            <a:r>
              <a:rPr b="0" lang="en-PH" sz="1800" spc="-1" strike="noStrike">
                <a:solidFill>
                  <a:srgbClr val="000000"/>
                </a:solidFill>
                <a:latin typeface="Lato"/>
                <a:ea typeface="Arial;Arial"/>
              </a:rPr>
              <a:t>at magkakarugtong na bulkan at masa ng lupa o plato (</a:t>
            </a:r>
            <a:r>
              <a:rPr b="0" i="1" lang="en-PH" sz="1800" spc="-1" strike="noStrike">
                <a:solidFill>
                  <a:srgbClr val="000000"/>
                </a:solidFill>
                <a:latin typeface="Lato"/>
                <a:ea typeface="Arial;Arial"/>
              </a:rPr>
              <a:t>tectonic plates) </a:t>
            </a:r>
            <a:r>
              <a:rPr b="0" lang="en-PH" sz="1800" spc="-1" strike="noStrike">
                <a:solidFill>
                  <a:srgbClr val="000000"/>
                </a:solidFill>
                <a:latin typeface="Lato"/>
                <a:ea typeface="Arial;Arial"/>
              </a:rPr>
              <a:t>na matatagpuan sa Pacific Ocean. May sukat itong 40,000 km (25,000 mi).</a:t>
            </a:r>
            <a:endParaRPr b="0" lang="en-PH" sz="1800" spc="-1" strike="noStrike">
              <a:solidFill>
                <a:srgbClr val="000000"/>
              </a:solidFill>
              <a:latin typeface="Arial"/>
            </a:endParaRPr>
          </a:p>
          <a:p>
            <a:pPr algn="just">
              <a:lnSpc>
                <a:spcPct val="100000"/>
              </a:lnSpc>
            </a:pPr>
            <a:endParaRPr b="0" lang="en-PH" sz="1800" spc="-1" strike="noStrike">
              <a:solidFill>
                <a:srgbClr val="000000"/>
              </a:solidFill>
              <a:latin typeface="Arial"/>
            </a:endParaRPr>
          </a:p>
          <a:p>
            <a:pPr marL="216000" indent="-216000" algn="just">
              <a:lnSpc>
                <a:spcPct val="100000"/>
              </a:lnSpc>
              <a:buClr>
                <a:srgbClr val="000000"/>
              </a:buClr>
              <a:buSzPct val="45000"/>
              <a:buFont typeface="Wingdings" charset="2"/>
              <a:buChar char=""/>
            </a:pPr>
            <a:r>
              <a:rPr b="0" lang="en-PH" sz="1800" spc="-1" strike="noStrike">
                <a:solidFill>
                  <a:srgbClr val="000000"/>
                </a:solidFill>
                <a:latin typeface="Lato"/>
                <a:ea typeface="Arial;Arial"/>
              </a:rPr>
              <a:t>Halos 75% ng mga aktibo at di-aktibong mga bulkan sa buong mundo ay nasa Pacific Ring of Fire. Karamihan sa paglindol at pagputok ng bulkan sa buong mundo ay nangyayari sa rehiyong ito.  </a:t>
            </a:r>
            <a:endParaRPr b="0" lang="en-PH" sz="1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1" name="Rectangle 4"/>
          <p:cNvSpPr/>
          <p:nvPr/>
        </p:nvSpPr>
        <p:spPr>
          <a:xfrm>
            <a:off x="-113040" y="576720"/>
            <a:ext cx="5512320" cy="666720"/>
          </a:xfrm>
          <a:prstGeom prst="rect">
            <a:avLst/>
          </a:prstGeom>
          <a:gradFill rotWithShape="0">
            <a:gsLst>
              <a:gs pos="0">
                <a:srgbClr val="d62e4e"/>
              </a:gs>
              <a:gs pos="100000">
                <a:srgbClr val="5983b0"/>
              </a:gs>
            </a:gsLst>
            <a:lin ang="16200000"/>
          </a:gradFill>
          <a:ln>
            <a:solidFill>
              <a:srgbClr val="ffffff"/>
            </a:solidFill>
          </a:ln>
          <a:effectLst>
            <a:outerShdw blurRad="39960" dir="5400000" dist="20160" rotWithShape="0">
              <a:srgbClr val="000000">
                <a:alpha val="38000"/>
              </a:srgbClr>
            </a:outerShdw>
          </a:effectLst>
        </p:spPr>
        <p:style>
          <a:lnRef idx="1">
            <a:schemeClr val="dk1"/>
          </a:lnRef>
          <a:fillRef idx="2">
            <a:schemeClr val="dk1"/>
          </a:fillRef>
          <a:effectRef idx="1">
            <a:schemeClr val="dk1"/>
          </a:effectRef>
          <a:fontRef idx="minor"/>
        </p:style>
        <p:txBody>
          <a:bodyPr lIns="90000" rIns="90000" tIns="45000" bIns="45000" anchor="ctr">
            <a:noAutofit/>
          </a:bodyPr>
          <a:p>
            <a:pPr>
              <a:lnSpc>
                <a:spcPct val="100000"/>
              </a:lnSpc>
            </a:pPr>
            <a:endParaRPr b="0" lang="en-PH" sz="1800" spc="-1" strike="noStrike">
              <a:solidFill>
                <a:srgbClr val="000000"/>
              </a:solidFill>
              <a:latin typeface="Arial"/>
              <a:ea typeface="DejaVu Sans"/>
            </a:endParaRPr>
          </a:p>
        </p:txBody>
      </p:sp>
      <p:sp>
        <p:nvSpPr>
          <p:cNvPr id="142" name="Rectangle 5"/>
          <p:cNvSpPr/>
          <p:nvPr/>
        </p:nvSpPr>
        <p:spPr>
          <a:xfrm>
            <a:off x="426960" y="527760"/>
            <a:ext cx="10246680" cy="1100880"/>
          </a:xfrm>
          <a:prstGeom prst="rect">
            <a:avLst/>
          </a:prstGeom>
          <a:noFill/>
          <a:ln w="0">
            <a:noFill/>
          </a:ln>
        </p:spPr>
        <p:style>
          <a:lnRef idx="0"/>
          <a:fillRef idx="0"/>
          <a:effectRef idx="0"/>
          <a:fontRef idx="minor"/>
        </p:style>
        <p:txBody>
          <a:bodyPr lIns="90000" rIns="90000" tIns="45000" bIns="45000" anchor="t">
            <a:noAutofit/>
          </a:bodyPr>
          <a:p>
            <a:pPr algn="just">
              <a:lnSpc>
                <a:spcPct val="100000"/>
              </a:lnSpc>
            </a:pPr>
            <a:r>
              <a:rPr b="1" lang="en-PH" sz="3600" spc="-1" strike="noStrike">
                <a:solidFill>
                  <a:srgbClr val="ffffff"/>
                </a:solidFill>
                <a:latin typeface="Montserrat Medium"/>
                <a:ea typeface="DejaVu Sans"/>
              </a:rPr>
              <a:t>Pagputok ng Bulkan</a:t>
            </a:r>
            <a:endParaRPr b="0" lang="en-PH" sz="3600" spc="-1" strike="noStrike">
              <a:solidFill>
                <a:srgbClr val="000000"/>
              </a:solidFill>
              <a:latin typeface="Arial"/>
            </a:endParaRPr>
          </a:p>
          <a:p>
            <a:pPr>
              <a:lnSpc>
                <a:spcPct val="100000"/>
              </a:lnSpc>
            </a:pPr>
            <a:endParaRPr b="0" lang="en-PH" sz="1150" spc="-1" strike="noStrike">
              <a:solidFill>
                <a:srgbClr val="000000"/>
              </a:solidFill>
              <a:latin typeface="Arial"/>
            </a:endParaRPr>
          </a:p>
          <a:p>
            <a:pPr>
              <a:lnSpc>
                <a:spcPct val="100000"/>
              </a:lnSpc>
            </a:pPr>
            <a:endParaRPr b="0" lang="en-PH" sz="1800" spc="-1" strike="noStrike">
              <a:solidFill>
                <a:srgbClr val="000000"/>
              </a:solidFill>
              <a:latin typeface="Arial"/>
            </a:endParaRPr>
          </a:p>
        </p:txBody>
      </p:sp>
      <p:sp>
        <p:nvSpPr>
          <p:cNvPr id="143" name="Rectangle 142"/>
          <p:cNvSpPr/>
          <p:nvPr/>
        </p:nvSpPr>
        <p:spPr>
          <a:xfrm>
            <a:off x="583920" y="1692000"/>
            <a:ext cx="4274280" cy="2988360"/>
          </a:xfrm>
          <a:prstGeom prst="rect">
            <a:avLst/>
          </a:prstGeom>
          <a:noFill/>
          <a:ln w="0">
            <a:noFill/>
          </a:ln>
        </p:spPr>
        <p:style>
          <a:lnRef idx="0"/>
          <a:fillRef idx="0"/>
          <a:effectRef idx="0"/>
          <a:fontRef idx="minor"/>
        </p:style>
        <p:txBody>
          <a:bodyPr lIns="90000" rIns="90000" tIns="45000" bIns="45000" anchor="t">
            <a:noAutofit/>
          </a:bodyPr>
          <a:p>
            <a:pPr marL="216000" indent="-216000" algn="just">
              <a:lnSpc>
                <a:spcPct val="100000"/>
              </a:lnSpc>
              <a:buClr>
                <a:srgbClr val="000000"/>
              </a:buClr>
              <a:buSzPct val="45000"/>
              <a:buFont typeface="Wingdings" charset="2"/>
              <a:buChar char=""/>
            </a:pPr>
            <a:r>
              <a:rPr b="0" lang="en-PH" sz="1800" spc="-1" strike="noStrike">
                <a:solidFill>
                  <a:srgbClr val="000000"/>
                </a:solidFill>
                <a:latin typeface="Lato"/>
                <a:ea typeface="Arial;Arial"/>
              </a:rPr>
              <a:t>Kilala ang </a:t>
            </a:r>
            <a:r>
              <a:rPr b="1" lang="en-PH" sz="1800" spc="-1" strike="noStrike">
                <a:solidFill>
                  <a:srgbClr val="000000"/>
                </a:solidFill>
                <a:latin typeface="Lato"/>
                <a:ea typeface="Arial;Arial"/>
              </a:rPr>
              <a:t>Pacific Ring of Fire</a:t>
            </a:r>
            <a:r>
              <a:rPr b="0" lang="en-PH" sz="1800" spc="-1" strike="noStrike">
                <a:solidFill>
                  <a:srgbClr val="000000"/>
                </a:solidFill>
                <a:latin typeface="Lato"/>
                <a:ea typeface="Arial;Arial"/>
              </a:rPr>
              <a:t> bilang </a:t>
            </a:r>
            <a:r>
              <a:rPr b="1" lang="en-PH" sz="1800" spc="-1" strike="noStrike">
                <a:solidFill>
                  <a:srgbClr val="000000"/>
                </a:solidFill>
                <a:latin typeface="Lato"/>
                <a:ea typeface="Arial;Arial"/>
              </a:rPr>
              <a:t>Circum-Pacific Belt</a:t>
            </a:r>
            <a:r>
              <a:rPr b="0" lang="en-PH" sz="1800" spc="-1" strike="noStrike">
                <a:solidFill>
                  <a:srgbClr val="000000"/>
                </a:solidFill>
                <a:latin typeface="Lato"/>
                <a:ea typeface="Arial;Arial"/>
              </a:rPr>
              <a:t>. Mapanganib ang maraming lugar sa ating bansa dahil sa pagiging bahagi ng Pacific Ring of Fire. </a:t>
            </a:r>
            <a:endParaRPr b="0" lang="en-PH" sz="1800" spc="-1" strike="noStrike">
              <a:solidFill>
                <a:srgbClr val="000000"/>
              </a:solidFill>
              <a:latin typeface="Arial"/>
            </a:endParaRPr>
          </a:p>
          <a:p>
            <a:pPr algn="just">
              <a:lnSpc>
                <a:spcPct val="100000"/>
              </a:lnSpc>
            </a:pPr>
            <a:endParaRPr b="0" lang="en-PH" sz="1800" spc="-1" strike="noStrike">
              <a:solidFill>
                <a:srgbClr val="000000"/>
              </a:solidFill>
              <a:latin typeface="Arial"/>
            </a:endParaRPr>
          </a:p>
          <a:p>
            <a:pPr algn="just">
              <a:lnSpc>
                <a:spcPct val="100000"/>
              </a:lnSpc>
            </a:pPr>
            <a:endParaRPr b="0" lang="en-PH" sz="1800" spc="-1" strike="noStrike">
              <a:solidFill>
                <a:srgbClr val="000000"/>
              </a:solidFill>
              <a:latin typeface="Arial"/>
            </a:endParaRPr>
          </a:p>
          <a:p>
            <a:pPr marL="216000" indent="-216000" algn="just">
              <a:lnSpc>
                <a:spcPct val="100000"/>
              </a:lnSpc>
              <a:buClr>
                <a:srgbClr val="000000"/>
              </a:buClr>
              <a:buSzPct val="45000"/>
              <a:buFont typeface="Wingdings" charset="2"/>
              <a:buChar char=""/>
            </a:pPr>
            <a:r>
              <a:rPr b="0" lang="en-PH" sz="1800" spc="-1" strike="noStrike">
                <a:solidFill>
                  <a:srgbClr val="000000"/>
                </a:solidFill>
                <a:latin typeface="Lato"/>
                <a:ea typeface="Arial;Arial"/>
              </a:rPr>
              <a:t>Sa mahigit 200 bulkan na makikita sa Pilipinas, 21 rito ang aktibo. </a:t>
            </a:r>
            <a:endParaRPr b="0" lang="en-PH" sz="1800" spc="-1" strike="noStrike">
              <a:solidFill>
                <a:srgbClr val="000000"/>
              </a:solidFill>
              <a:latin typeface="Arial"/>
            </a:endParaRPr>
          </a:p>
        </p:txBody>
      </p:sp>
      <p:pic>
        <p:nvPicPr>
          <p:cNvPr id="144" name="Picture 143" descr=""/>
          <p:cNvPicPr/>
          <p:nvPr/>
        </p:nvPicPr>
        <p:blipFill>
          <a:blip r:embed="rId1"/>
          <a:stretch/>
        </p:blipFill>
        <p:spPr>
          <a:xfrm>
            <a:off x="5796360" y="1666440"/>
            <a:ext cx="5938200" cy="3767760"/>
          </a:xfrm>
          <a:prstGeom prst="rect">
            <a:avLst/>
          </a:prstGeom>
          <a:ln w="0">
            <a:noFill/>
          </a:ln>
          <a:effectLst>
            <a:outerShdw dir="2700000" dist="101823" rotWithShape="0">
              <a:srgbClr val="808080"/>
            </a:outerShdw>
          </a:effectLst>
        </p:spPr>
      </p:pic>
    </p:spTree>
  </p:cSld>
  <mc:AlternateContent>
    <mc:Choice Requires="p14">
      <p:transition spd="slow" p14:dur="2000"/>
    </mc:Choice>
    <mc:Fallback>
      <p:transition spd="slow"/>
    </mc:Fallback>
  </mc:AlternateContent>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5" name="Rectangle 3"/>
          <p:cNvSpPr/>
          <p:nvPr/>
        </p:nvSpPr>
        <p:spPr>
          <a:xfrm>
            <a:off x="-113040" y="576720"/>
            <a:ext cx="5512320" cy="666720"/>
          </a:xfrm>
          <a:prstGeom prst="rect">
            <a:avLst/>
          </a:prstGeom>
          <a:gradFill rotWithShape="0">
            <a:gsLst>
              <a:gs pos="0">
                <a:srgbClr val="d62e4e"/>
              </a:gs>
              <a:gs pos="100000">
                <a:srgbClr val="5983b0"/>
              </a:gs>
            </a:gsLst>
            <a:lin ang="16200000"/>
          </a:gradFill>
          <a:ln>
            <a:solidFill>
              <a:srgbClr val="ffffff"/>
            </a:solidFill>
          </a:ln>
          <a:effectLst>
            <a:outerShdw blurRad="39960" dir="5400000" dist="20160" rotWithShape="0">
              <a:srgbClr val="000000">
                <a:alpha val="38000"/>
              </a:srgbClr>
            </a:outerShdw>
          </a:effectLst>
        </p:spPr>
        <p:style>
          <a:lnRef idx="1">
            <a:schemeClr val="dk1"/>
          </a:lnRef>
          <a:fillRef idx="2">
            <a:schemeClr val="dk1"/>
          </a:fillRef>
          <a:effectRef idx="1">
            <a:schemeClr val="dk1"/>
          </a:effectRef>
          <a:fontRef idx="minor"/>
        </p:style>
        <p:txBody>
          <a:bodyPr lIns="90000" rIns="90000" tIns="45000" bIns="45000" anchor="ctr">
            <a:noAutofit/>
          </a:bodyPr>
          <a:p>
            <a:pPr>
              <a:lnSpc>
                <a:spcPct val="100000"/>
              </a:lnSpc>
            </a:pPr>
            <a:endParaRPr b="0" lang="en-PH" sz="1800" spc="-1" strike="noStrike">
              <a:solidFill>
                <a:srgbClr val="000000"/>
              </a:solidFill>
              <a:latin typeface="Arial"/>
              <a:ea typeface="DejaVu Sans"/>
            </a:endParaRPr>
          </a:p>
        </p:txBody>
      </p:sp>
      <p:sp>
        <p:nvSpPr>
          <p:cNvPr id="146" name="Rectangle 145"/>
          <p:cNvSpPr/>
          <p:nvPr/>
        </p:nvSpPr>
        <p:spPr>
          <a:xfrm>
            <a:off x="426960" y="527760"/>
            <a:ext cx="10246680" cy="1100880"/>
          </a:xfrm>
          <a:prstGeom prst="rect">
            <a:avLst/>
          </a:prstGeom>
          <a:noFill/>
          <a:ln w="0">
            <a:noFill/>
          </a:ln>
        </p:spPr>
        <p:style>
          <a:lnRef idx="0"/>
          <a:fillRef idx="0"/>
          <a:effectRef idx="0"/>
          <a:fontRef idx="minor"/>
        </p:style>
        <p:txBody>
          <a:bodyPr lIns="90000" rIns="90000" tIns="45000" bIns="45000" anchor="t">
            <a:noAutofit/>
          </a:bodyPr>
          <a:p>
            <a:pPr algn="just">
              <a:lnSpc>
                <a:spcPct val="100000"/>
              </a:lnSpc>
            </a:pPr>
            <a:r>
              <a:rPr b="1" lang="en-PH" sz="3600" spc="-1" strike="noStrike">
                <a:solidFill>
                  <a:srgbClr val="ffffff"/>
                </a:solidFill>
                <a:latin typeface="Montserrat Medium"/>
                <a:ea typeface="DejaVu Sans"/>
              </a:rPr>
              <a:t>Pagputok ng Bulkan</a:t>
            </a:r>
            <a:endParaRPr b="0" lang="en-PH" sz="3600" spc="-1" strike="noStrike">
              <a:solidFill>
                <a:srgbClr val="000000"/>
              </a:solidFill>
              <a:latin typeface="Arial"/>
            </a:endParaRPr>
          </a:p>
          <a:p>
            <a:pPr>
              <a:lnSpc>
                <a:spcPct val="100000"/>
              </a:lnSpc>
            </a:pPr>
            <a:endParaRPr b="0" lang="en-PH" sz="1150" spc="-1" strike="noStrike">
              <a:solidFill>
                <a:srgbClr val="000000"/>
              </a:solidFill>
              <a:latin typeface="Arial"/>
            </a:endParaRPr>
          </a:p>
          <a:p>
            <a:pPr>
              <a:lnSpc>
                <a:spcPct val="100000"/>
              </a:lnSpc>
            </a:pPr>
            <a:endParaRPr b="0" lang="en-PH" sz="1800" spc="-1" strike="noStrike">
              <a:solidFill>
                <a:srgbClr val="000000"/>
              </a:solidFill>
              <a:latin typeface="Arial"/>
            </a:endParaRPr>
          </a:p>
        </p:txBody>
      </p:sp>
      <p:sp>
        <p:nvSpPr>
          <p:cNvPr id="147" name="Rectangle 146"/>
          <p:cNvSpPr/>
          <p:nvPr/>
        </p:nvSpPr>
        <p:spPr>
          <a:xfrm>
            <a:off x="583920" y="1440000"/>
            <a:ext cx="5354280" cy="2988360"/>
          </a:xfrm>
          <a:prstGeom prst="rect">
            <a:avLst/>
          </a:prstGeom>
          <a:noFill/>
          <a:ln w="0">
            <a:noFill/>
          </a:ln>
        </p:spPr>
        <p:style>
          <a:lnRef idx="0"/>
          <a:fillRef idx="0"/>
          <a:effectRef idx="0"/>
          <a:fontRef idx="minor"/>
        </p:style>
        <p:txBody>
          <a:bodyPr lIns="90000" rIns="90000" tIns="45000" bIns="45000" anchor="t">
            <a:noAutofit/>
          </a:bodyPr>
          <a:p>
            <a:pPr marL="216000" indent="-216000" algn="just">
              <a:lnSpc>
                <a:spcPct val="100000"/>
              </a:lnSpc>
              <a:buClr>
                <a:srgbClr val="000000"/>
              </a:buClr>
              <a:buSzPct val="45000"/>
              <a:buFont typeface="Wingdings" charset="2"/>
              <a:buChar char=""/>
            </a:pPr>
            <a:r>
              <a:rPr b="0" lang="en-PH" sz="1800" spc="-1" strike="noStrike">
                <a:solidFill>
                  <a:srgbClr val="000000"/>
                </a:solidFill>
                <a:latin typeface="Lato"/>
                <a:ea typeface="Arial;Arial"/>
              </a:rPr>
              <a:t>Ilan sa mga mga aktibong bulkan sa Pilipinas:</a:t>
            </a:r>
            <a:endParaRPr b="0" lang="en-PH" sz="1800" spc="-1" strike="noStrike">
              <a:solidFill>
                <a:srgbClr val="000000"/>
              </a:solidFill>
              <a:latin typeface="Arial"/>
            </a:endParaRPr>
          </a:p>
        </p:txBody>
      </p:sp>
      <p:pic>
        <p:nvPicPr>
          <p:cNvPr id="148" name="Picture 147" descr=""/>
          <p:cNvPicPr/>
          <p:nvPr/>
        </p:nvPicPr>
        <p:blipFill>
          <a:blip r:embed="rId1"/>
          <a:srcRect l="0" t="0" r="0" b="4156"/>
          <a:stretch/>
        </p:blipFill>
        <p:spPr>
          <a:xfrm>
            <a:off x="8280000" y="2140200"/>
            <a:ext cx="2698200" cy="1782000"/>
          </a:xfrm>
          <a:prstGeom prst="rect">
            <a:avLst/>
          </a:prstGeom>
          <a:ln w="0">
            <a:noFill/>
          </a:ln>
        </p:spPr>
      </p:pic>
      <p:sp>
        <p:nvSpPr>
          <p:cNvPr id="149" name="TextBox 148"/>
          <p:cNvSpPr/>
          <p:nvPr/>
        </p:nvSpPr>
        <p:spPr>
          <a:xfrm>
            <a:off x="568080" y="2124000"/>
            <a:ext cx="7530120" cy="3706200"/>
          </a:xfrm>
          <a:prstGeom prst="rect">
            <a:avLst/>
          </a:prstGeom>
          <a:noFill/>
          <a:ln w="0">
            <a:noFill/>
          </a:ln>
        </p:spPr>
        <p:style>
          <a:lnRef idx="0"/>
          <a:fillRef idx="0"/>
          <a:effectRef idx="0"/>
          <a:fontRef idx="minor"/>
        </p:style>
        <p:txBody>
          <a:bodyPr lIns="90000" rIns="90000" tIns="45000" bIns="45000" anchor="t">
            <a:noAutofit/>
          </a:bodyPr>
          <a:p>
            <a:pPr marL="457200" indent="-457200" algn="just">
              <a:lnSpc>
                <a:spcPts val="2480"/>
              </a:lnSpc>
              <a:spcAft>
                <a:spcPts val="601"/>
              </a:spcAft>
              <a:buClr>
                <a:srgbClr val="000000"/>
              </a:buClr>
              <a:buSzPct val="45000"/>
              <a:buFont typeface="Wingdings" charset="2"/>
              <a:buChar char=""/>
            </a:pPr>
            <a:r>
              <a:rPr b="1" lang="en-PH" sz="1800" spc="-1" strike="noStrike">
                <a:solidFill>
                  <a:srgbClr val="000000"/>
                </a:solidFill>
                <a:latin typeface="Lato"/>
                <a:ea typeface="Arial;Arial"/>
              </a:rPr>
              <a:t>Mt. Pinatubo </a:t>
            </a:r>
            <a:r>
              <a:rPr b="0" lang="en-PH" sz="1800" spc="-1" strike="noStrike">
                <a:solidFill>
                  <a:srgbClr val="000000"/>
                </a:solidFill>
                <a:latin typeface="Lato"/>
                <a:ea typeface="Arial;Arial"/>
              </a:rPr>
              <a:t>– Matatagpuan ito sa pagitan ng mga lalawigan ng Zambales, Tarlac, at Pampanga. Pumutok ito noong 1991 matapos ang pananahimik nang may 600 taon. Libo-libong tao ang lumikas upang maiwasan ang rumaragasang lahar. Napakaraming tahanan at ari-arian ang natabunan ng abo, bato, at putik. </a:t>
            </a:r>
            <a:endParaRPr b="0" lang="en-PH" sz="1800" spc="-1" strike="noStrike">
              <a:solidFill>
                <a:srgbClr val="000000"/>
              </a:solidFill>
              <a:latin typeface="Arial"/>
            </a:endParaRPr>
          </a:p>
          <a:p>
            <a:pPr algn="just">
              <a:lnSpc>
                <a:spcPts val="2480"/>
              </a:lnSpc>
              <a:spcAft>
                <a:spcPts val="601"/>
              </a:spcAft>
            </a:pPr>
            <a:endParaRPr b="0" lang="en-PH" sz="1800" spc="-1" strike="noStrike">
              <a:solidFill>
                <a:srgbClr val="000000"/>
              </a:solidFill>
              <a:latin typeface="Arial"/>
            </a:endParaRPr>
          </a:p>
          <a:p>
            <a:pPr marL="457200" indent="-457200" algn="just">
              <a:lnSpc>
                <a:spcPts val="2480"/>
              </a:lnSpc>
              <a:spcAft>
                <a:spcPts val="601"/>
              </a:spcAft>
              <a:buClr>
                <a:srgbClr val="000000"/>
              </a:buClr>
              <a:buSzPct val="45000"/>
              <a:buFont typeface="Wingdings" charset="2"/>
              <a:buChar char=""/>
            </a:pPr>
            <a:r>
              <a:rPr b="1" lang="en-PH" sz="1800" spc="-1" strike="noStrike">
                <a:solidFill>
                  <a:srgbClr val="000000"/>
                </a:solidFill>
                <a:latin typeface="Lato"/>
                <a:ea typeface="Arial;Arial"/>
              </a:rPr>
              <a:t>Mayon Volcano </a:t>
            </a:r>
            <a:r>
              <a:rPr b="0" lang="en-PH" sz="1800" spc="-1" strike="noStrike">
                <a:solidFill>
                  <a:srgbClr val="000000"/>
                </a:solidFill>
                <a:latin typeface="Lato"/>
                <a:ea typeface="Arial;Arial"/>
              </a:rPr>
              <a:t>– Ang aktibong bulkan na ito ay sumabog nang matindi noong 1814 na dahilan upang mapinsala ang bayan ng Cagsawa, Daraga, Albay. May mga pagsabog pa ito tulad noong 1897. </a:t>
            </a:r>
            <a:endParaRPr b="0" lang="en-PH" sz="1800" spc="-1" strike="noStrike">
              <a:solidFill>
                <a:srgbClr val="000000"/>
              </a:solidFill>
              <a:latin typeface="Arial"/>
            </a:endParaRPr>
          </a:p>
        </p:txBody>
      </p:sp>
      <p:pic>
        <p:nvPicPr>
          <p:cNvPr id="150" name="Picture 149" descr=""/>
          <p:cNvPicPr/>
          <p:nvPr/>
        </p:nvPicPr>
        <p:blipFill>
          <a:blip r:embed="rId2"/>
          <a:stretch/>
        </p:blipFill>
        <p:spPr>
          <a:xfrm>
            <a:off x="8280000" y="4279320"/>
            <a:ext cx="2693160" cy="1802880"/>
          </a:xfrm>
          <a:prstGeom prst="rect">
            <a:avLst/>
          </a:prstGeom>
          <a:ln w="0">
            <a:noFill/>
          </a:ln>
        </p:spPr>
      </p:pic>
      <p:sp>
        <p:nvSpPr>
          <p:cNvPr id="151" name="TextBox 150"/>
          <p:cNvSpPr/>
          <p:nvPr/>
        </p:nvSpPr>
        <p:spPr>
          <a:xfrm>
            <a:off x="8352000" y="3554280"/>
            <a:ext cx="2533680" cy="583920"/>
          </a:xfrm>
          <a:prstGeom prst="rect">
            <a:avLst/>
          </a:prstGeom>
          <a:noFill/>
          <a:ln w="0">
            <a:noFill/>
          </a:ln>
        </p:spPr>
        <p:style>
          <a:lnRef idx="0"/>
          <a:fillRef idx="0"/>
          <a:effectRef idx="0"/>
          <a:fontRef idx="minor"/>
        </p:style>
        <p:txBody>
          <a:bodyPr lIns="90000" rIns="90000" tIns="45000" bIns="45000" anchor="t">
            <a:noAutofit/>
          </a:bodyPr>
          <a:p>
            <a:pPr>
              <a:lnSpc>
                <a:spcPts val="2480"/>
              </a:lnSpc>
            </a:pPr>
            <a:endParaRPr b="0" lang="en-PH" sz="2400" spc="-1" strike="noStrike">
              <a:solidFill>
                <a:srgbClr val="000000"/>
              </a:solidFill>
              <a:latin typeface="Arial"/>
            </a:endParaRPr>
          </a:p>
          <a:p>
            <a:pPr>
              <a:lnSpc>
                <a:spcPts val="1244"/>
              </a:lnSpc>
            </a:pPr>
            <a:r>
              <a:rPr b="0" lang="en-PH" sz="700" spc="-1" strike="noStrike">
                <a:solidFill>
                  <a:srgbClr val="000000"/>
                </a:solidFill>
                <a:latin typeface="Arial;Arial"/>
                <a:ea typeface="Arial;Arial"/>
              </a:rPr>
              <a:t>Richard P. Hoblitt., Public domain, via Wikime­dia Commons </a:t>
            </a:r>
            <a:endParaRPr b="0" lang="en-PH" sz="700" spc="-1" strike="noStrike">
              <a:solidFill>
                <a:srgbClr val="000000"/>
              </a:solidFill>
              <a:latin typeface="Arial"/>
            </a:endParaRPr>
          </a:p>
        </p:txBody>
      </p:sp>
      <p:sp>
        <p:nvSpPr>
          <p:cNvPr id="152" name="TextBox 151"/>
          <p:cNvSpPr/>
          <p:nvPr/>
        </p:nvSpPr>
        <p:spPr>
          <a:xfrm>
            <a:off x="8372160" y="5688000"/>
            <a:ext cx="2462040" cy="583920"/>
          </a:xfrm>
          <a:prstGeom prst="rect">
            <a:avLst/>
          </a:prstGeom>
          <a:noFill/>
          <a:ln w="0">
            <a:noFill/>
          </a:ln>
        </p:spPr>
        <p:style>
          <a:lnRef idx="0"/>
          <a:fillRef idx="0"/>
          <a:effectRef idx="0"/>
          <a:fontRef idx="minor"/>
        </p:style>
        <p:txBody>
          <a:bodyPr lIns="90000" rIns="90000" tIns="45000" bIns="45000" anchor="t">
            <a:noAutofit/>
          </a:bodyPr>
          <a:p>
            <a:pPr>
              <a:lnSpc>
                <a:spcPts val="2480"/>
              </a:lnSpc>
            </a:pPr>
            <a:endParaRPr b="0" lang="en-PH" sz="2400" spc="-1" strike="noStrike">
              <a:solidFill>
                <a:srgbClr val="000000"/>
              </a:solidFill>
              <a:latin typeface="Arial"/>
            </a:endParaRPr>
          </a:p>
          <a:p>
            <a:pPr>
              <a:lnSpc>
                <a:spcPts val="1244"/>
              </a:lnSpc>
            </a:pPr>
            <a:r>
              <a:rPr b="0" lang="en-PH" sz="700" spc="-1" strike="noStrike">
                <a:solidFill>
                  <a:srgbClr val="000000"/>
                </a:solidFill>
                <a:latin typeface="Arial;Arial"/>
                <a:ea typeface="Arial;Arial"/>
              </a:rPr>
              <a:t>Jaycee Esmeria, CC BY-SA 4.0, via Wikimedia Commons </a:t>
            </a:r>
            <a:endParaRPr b="0" lang="en-PH" sz="7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3" name="Rectangle 6"/>
          <p:cNvSpPr/>
          <p:nvPr/>
        </p:nvSpPr>
        <p:spPr>
          <a:xfrm>
            <a:off x="-113040" y="576720"/>
            <a:ext cx="5512320" cy="666720"/>
          </a:xfrm>
          <a:prstGeom prst="rect">
            <a:avLst/>
          </a:prstGeom>
          <a:gradFill rotWithShape="0">
            <a:gsLst>
              <a:gs pos="0">
                <a:srgbClr val="d62e4e"/>
              </a:gs>
              <a:gs pos="100000">
                <a:srgbClr val="5983b0"/>
              </a:gs>
            </a:gsLst>
            <a:lin ang="16200000"/>
          </a:gradFill>
          <a:ln>
            <a:solidFill>
              <a:srgbClr val="ffffff"/>
            </a:solidFill>
          </a:ln>
          <a:effectLst>
            <a:outerShdw blurRad="39960" dir="5400000" dist="20160" rotWithShape="0">
              <a:srgbClr val="000000">
                <a:alpha val="38000"/>
              </a:srgbClr>
            </a:outerShdw>
          </a:effectLst>
        </p:spPr>
        <p:style>
          <a:lnRef idx="1">
            <a:schemeClr val="dk1"/>
          </a:lnRef>
          <a:fillRef idx="2">
            <a:schemeClr val="dk1"/>
          </a:fillRef>
          <a:effectRef idx="1">
            <a:schemeClr val="dk1"/>
          </a:effectRef>
          <a:fontRef idx="minor"/>
        </p:style>
        <p:txBody>
          <a:bodyPr lIns="90000" rIns="90000" tIns="45000" bIns="45000" anchor="ctr">
            <a:noAutofit/>
          </a:bodyPr>
          <a:p>
            <a:pPr>
              <a:lnSpc>
                <a:spcPct val="100000"/>
              </a:lnSpc>
            </a:pPr>
            <a:endParaRPr b="0" lang="en-PH" sz="1800" spc="-1" strike="noStrike">
              <a:solidFill>
                <a:srgbClr val="000000"/>
              </a:solidFill>
              <a:latin typeface="Arial"/>
              <a:ea typeface="DejaVu Sans"/>
            </a:endParaRPr>
          </a:p>
        </p:txBody>
      </p:sp>
      <p:sp>
        <p:nvSpPr>
          <p:cNvPr id="154" name="Rectangle 153"/>
          <p:cNvSpPr/>
          <p:nvPr/>
        </p:nvSpPr>
        <p:spPr>
          <a:xfrm>
            <a:off x="426960" y="527760"/>
            <a:ext cx="10246680" cy="1100880"/>
          </a:xfrm>
          <a:prstGeom prst="rect">
            <a:avLst/>
          </a:prstGeom>
          <a:noFill/>
          <a:ln w="0">
            <a:noFill/>
          </a:ln>
        </p:spPr>
        <p:style>
          <a:lnRef idx="0"/>
          <a:fillRef idx="0"/>
          <a:effectRef idx="0"/>
          <a:fontRef idx="minor"/>
        </p:style>
        <p:txBody>
          <a:bodyPr lIns="90000" rIns="90000" tIns="45000" bIns="45000" anchor="t">
            <a:noAutofit/>
          </a:bodyPr>
          <a:p>
            <a:pPr algn="just">
              <a:lnSpc>
                <a:spcPct val="100000"/>
              </a:lnSpc>
            </a:pPr>
            <a:r>
              <a:rPr b="1" lang="en-PH" sz="3600" spc="-1" strike="noStrike">
                <a:solidFill>
                  <a:srgbClr val="ffffff"/>
                </a:solidFill>
                <a:latin typeface="Montserrat Medium"/>
                <a:ea typeface="DejaVu Sans"/>
              </a:rPr>
              <a:t>Pagputok ng Bulkan</a:t>
            </a:r>
            <a:endParaRPr b="0" lang="en-PH" sz="3600" spc="-1" strike="noStrike">
              <a:solidFill>
                <a:srgbClr val="000000"/>
              </a:solidFill>
              <a:latin typeface="Arial"/>
            </a:endParaRPr>
          </a:p>
          <a:p>
            <a:pPr>
              <a:lnSpc>
                <a:spcPct val="100000"/>
              </a:lnSpc>
            </a:pPr>
            <a:endParaRPr b="0" lang="en-PH" sz="1150" spc="-1" strike="noStrike">
              <a:solidFill>
                <a:srgbClr val="000000"/>
              </a:solidFill>
              <a:latin typeface="Arial"/>
            </a:endParaRPr>
          </a:p>
          <a:p>
            <a:pPr>
              <a:lnSpc>
                <a:spcPct val="100000"/>
              </a:lnSpc>
            </a:pPr>
            <a:endParaRPr b="0" lang="en-PH" sz="1800" spc="-1" strike="noStrike">
              <a:solidFill>
                <a:srgbClr val="000000"/>
              </a:solidFill>
              <a:latin typeface="Arial"/>
            </a:endParaRPr>
          </a:p>
        </p:txBody>
      </p:sp>
      <p:sp>
        <p:nvSpPr>
          <p:cNvPr id="155" name="Rectangle 154"/>
          <p:cNvSpPr/>
          <p:nvPr/>
        </p:nvSpPr>
        <p:spPr>
          <a:xfrm>
            <a:off x="583920" y="1440000"/>
            <a:ext cx="5354280" cy="2988360"/>
          </a:xfrm>
          <a:prstGeom prst="rect">
            <a:avLst/>
          </a:prstGeom>
          <a:noFill/>
          <a:ln w="0">
            <a:noFill/>
          </a:ln>
        </p:spPr>
        <p:style>
          <a:lnRef idx="0"/>
          <a:fillRef idx="0"/>
          <a:effectRef idx="0"/>
          <a:fontRef idx="minor"/>
        </p:style>
        <p:txBody>
          <a:bodyPr lIns="90000" rIns="90000" tIns="45000" bIns="45000" anchor="t">
            <a:noAutofit/>
          </a:bodyPr>
          <a:p>
            <a:pPr marL="216000" indent="-216000" algn="just">
              <a:lnSpc>
                <a:spcPct val="100000"/>
              </a:lnSpc>
              <a:buClr>
                <a:srgbClr val="000000"/>
              </a:buClr>
              <a:buSzPct val="45000"/>
              <a:buFont typeface="Wingdings" charset="2"/>
              <a:buChar char=""/>
            </a:pPr>
            <a:r>
              <a:rPr b="0" lang="en-PH" sz="1800" spc="-1" strike="noStrike">
                <a:solidFill>
                  <a:srgbClr val="000000"/>
                </a:solidFill>
                <a:latin typeface="Lato"/>
                <a:ea typeface="Arial;Arial"/>
              </a:rPr>
              <a:t>Ilan sa mga mga aktibong bulkan sa Pilipinas:</a:t>
            </a:r>
            <a:endParaRPr b="0" lang="en-PH" sz="1800" spc="-1" strike="noStrike">
              <a:solidFill>
                <a:srgbClr val="000000"/>
              </a:solidFill>
              <a:latin typeface="Arial"/>
            </a:endParaRPr>
          </a:p>
        </p:txBody>
      </p:sp>
      <p:sp>
        <p:nvSpPr>
          <p:cNvPr id="156" name="TextBox 155"/>
          <p:cNvSpPr/>
          <p:nvPr/>
        </p:nvSpPr>
        <p:spPr>
          <a:xfrm>
            <a:off x="568080" y="2124000"/>
            <a:ext cx="7530120" cy="3629880"/>
          </a:xfrm>
          <a:prstGeom prst="rect">
            <a:avLst/>
          </a:prstGeom>
          <a:noFill/>
          <a:ln w="0">
            <a:noFill/>
          </a:ln>
        </p:spPr>
        <p:style>
          <a:lnRef idx="0"/>
          <a:fillRef idx="0"/>
          <a:effectRef idx="0"/>
          <a:fontRef idx="minor"/>
        </p:style>
        <p:txBody>
          <a:bodyPr lIns="90000" rIns="90000" tIns="45000" bIns="45000" anchor="t">
            <a:noAutofit/>
          </a:bodyPr>
          <a:p>
            <a:pPr marL="457200" indent="-457200" algn="just">
              <a:lnSpc>
                <a:spcPts val="2480"/>
              </a:lnSpc>
              <a:spcAft>
                <a:spcPts val="601"/>
              </a:spcAft>
              <a:buClr>
                <a:srgbClr val="000000"/>
              </a:buClr>
              <a:buSzPct val="45000"/>
              <a:buFont typeface="Wingdings" charset="2"/>
              <a:buChar char=""/>
            </a:pPr>
            <a:r>
              <a:rPr b="1" lang="en-PH" sz="1800" spc="-1" strike="noStrike">
                <a:solidFill>
                  <a:srgbClr val="000000"/>
                </a:solidFill>
                <a:latin typeface="Lato"/>
                <a:ea typeface="Arial;Arial"/>
              </a:rPr>
              <a:t>Taal Volcano </a:t>
            </a:r>
            <a:r>
              <a:rPr b="0" lang="en-PH" sz="1800" spc="-1" strike="noStrike">
                <a:solidFill>
                  <a:srgbClr val="000000"/>
                </a:solidFill>
                <a:latin typeface="Lato"/>
                <a:ea typeface="Arial;Arial"/>
              </a:rPr>
              <a:t>– Ang bulkang ito ang itinuturing na isa sa pinakamaliit na bulkan sa buong mundo. Kakaiba ito dahil napapalibutan ito ng isang lawa. Matatagpuan ang Taal Volcano sa Batangas. Magmula noong 1911 ay manaka-nakang pumuputok ito.</a:t>
            </a:r>
            <a:endParaRPr b="0" lang="en-PH" sz="1800" spc="-1" strike="noStrike">
              <a:solidFill>
                <a:srgbClr val="000000"/>
              </a:solidFill>
              <a:latin typeface="Arial"/>
            </a:endParaRPr>
          </a:p>
          <a:p>
            <a:pPr algn="just">
              <a:lnSpc>
                <a:spcPts val="2480"/>
              </a:lnSpc>
              <a:spcAft>
                <a:spcPts val="601"/>
              </a:spcAft>
            </a:pPr>
            <a:endParaRPr b="0" lang="en-PH" sz="1800" spc="-1" strike="noStrike">
              <a:solidFill>
                <a:srgbClr val="000000"/>
              </a:solidFill>
              <a:latin typeface="Arial"/>
            </a:endParaRPr>
          </a:p>
          <a:p>
            <a:pPr marL="457200" indent="-457200" algn="just">
              <a:lnSpc>
                <a:spcPts val="2480"/>
              </a:lnSpc>
              <a:spcAft>
                <a:spcPts val="601"/>
              </a:spcAft>
              <a:buClr>
                <a:srgbClr val="000000"/>
              </a:buClr>
              <a:buSzPct val="45000"/>
              <a:buFont typeface="Wingdings" charset="2"/>
              <a:buChar char=""/>
            </a:pPr>
            <a:r>
              <a:rPr b="1" lang="en-PH" sz="1800" spc="-1" strike="noStrike">
                <a:solidFill>
                  <a:srgbClr val="000000"/>
                </a:solidFill>
                <a:latin typeface="Lato"/>
                <a:ea typeface="Arial;Arial"/>
              </a:rPr>
              <a:t>Mt. Kanlaon </a:t>
            </a:r>
            <a:r>
              <a:rPr b="0" lang="en-PH" sz="1800" spc="-1" strike="noStrike">
                <a:solidFill>
                  <a:srgbClr val="000000"/>
                </a:solidFill>
                <a:latin typeface="Lato"/>
                <a:ea typeface="Arial;Arial"/>
              </a:rPr>
              <a:t>– Ito ay tinaguriang kambal na bulkan sa pagitan ng Negros Oriental at Negros Occidental. Aktibo ang isa at ang isa naman ay lawa. Ang bulkan ay pumutok na ng 25 beses mula noong 1866.</a:t>
            </a:r>
            <a:endParaRPr b="0" lang="en-PH" sz="1800" spc="-1" strike="noStrike">
              <a:solidFill>
                <a:srgbClr val="000000"/>
              </a:solidFill>
              <a:latin typeface="Arial"/>
            </a:endParaRPr>
          </a:p>
        </p:txBody>
      </p:sp>
      <p:pic>
        <p:nvPicPr>
          <p:cNvPr id="157" name="Picture 156" descr=""/>
          <p:cNvPicPr/>
          <p:nvPr/>
        </p:nvPicPr>
        <p:blipFill>
          <a:blip r:embed="rId1"/>
          <a:stretch/>
        </p:blipFill>
        <p:spPr>
          <a:xfrm>
            <a:off x="8280000" y="2140560"/>
            <a:ext cx="2675160" cy="1782000"/>
          </a:xfrm>
          <a:prstGeom prst="rect">
            <a:avLst/>
          </a:prstGeom>
          <a:ln w="0">
            <a:noFill/>
          </a:ln>
        </p:spPr>
      </p:pic>
      <p:sp>
        <p:nvSpPr>
          <p:cNvPr id="158" name="TextBox 157"/>
          <p:cNvSpPr/>
          <p:nvPr/>
        </p:nvSpPr>
        <p:spPr>
          <a:xfrm>
            <a:off x="8849520" y="3554280"/>
            <a:ext cx="1696680" cy="583920"/>
          </a:xfrm>
          <a:prstGeom prst="rect">
            <a:avLst/>
          </a:prstGeom>
          <a:noFill/>
          <a:ln w="0">
            <a:noFill/>
          </a:ln>
        </p:spPr>
        <p:style>
          <a:lnRef idx="0"/>
          <a:fillRef idx="0"/>
          <a:effectRef idx="0"/>
          <a:fontRef idx="minor"/>
        </p:style>
        <p:txBody>
          <a:bodyPr lIns="90000" rIns="90000" tIns="45000" bIns="45000" anchor="t">
            <a:noAutofit/>
          </a:bodyPr>
          <a:p>
            <a:pPr>
              <a:lnSpc>
                <a:spcPts val="2480"/>
              </a:lnSpc>
            </a:pPr>
            <a:endParaRPr b="0" lang="en-PH" sz="2400" spc="-1" strike="noStrike">
              <a:solidFill>
                <a:srgbClr val="000000"/>
              </a:solidFill>
              <a:latin typeface="Arial"/>
            </a:endParaRPr>
          </a:p>
          <a:p>
            <a:pPr>
              <a:lnSpc>
                <a:spcPts val="1244"/>
              </a:lnSpc>
            </a:pPr>
            <a:r>
              <a:rPr b="0" lang="en-PH" sz="700" spc="-1" strike="noStrike">
                <a:solidFill>
                  <a:srgbClr val="000000"/>
                </a:solidFill>
                <a:latin typeface="Arial;Arial"/>
                <a:ea typeface="DejaVu Sans"/>
              </a:rPr>
              <a:t>John Tewell, CC BY 2.0, via flickr.com </a:t>
            </a:r>
            <a:endParaRPr b="0" lang="en-PH" sz="700" spc="-1" strike="noStrike">
              <a:solidFill>
                <a:srgbClr val="000000"/>
              </a:solidFill>
              <a:latin typeface="Arial"/>
            </a:endParaRPr>
          </a:p>
        </p:txBody>
      </p:sp>
      <p:pic>
        <p:nvPicPr>
          <p:cNvPr id="159" name="Picture 158" descr=""/>
          <p:cNvPicPr/>
          <p:nvPr/>
        </p:nvPicPr>
        <p:blipFill>
          <a:blip r:embed="rId2"/>
          <a:stretch/>
        </p:blipFill>
        <p:spPr>
          <a:xfrm>
            <a:off x="8285040" y="4279680"/>
            <a:ext cx="2693160" cy="1772640"/>
          </a:xfrm>
          <a:prstGeom prst="rect">
            <a:avLst/>
          </a:prstGeom>
          <a:ln w="0">
            <a:noFill/>
          </a:ln>
        </p:spPr>
      </p:pic>
      <p:sp>
        <p:nvSpPr>
          <p:cNvPr id="160" name="TextBox 159"/>
          <p:cNvSpPr/>
          <p:nvPr/>
        </p:nvSpPr>
        <p:spPr>
          <a:xfrm>
            <a:off x="8640000" y="5652000"/>
            <a:ext cx="2117520" cy="583920"/>
          </a:xfrm>
          <a:prstGeom prst="rect">
            <a:avLst/>
          </a:prstGeom>
          <a:noFill/>
          <a:ln w="0">
            <a:noFill/>
          </a:ln>
        </p:spPr>
        <p:style>
          <a:lnRef idx="0"/>
          <a:fillRef idx="0"/>
          <a:effectRef idx="0"/>
          <a:fontRef idx="minor"/>
        </p:style>
        <p:txBody>
          <a:bodyPr lIns="90000" rIns="90000" tIns="45000" bIns="45000" anchor="t">
            <a:noAutofit/>
          </a:bodyPr>
          <a:p>
            <a:pPr>
              <a:lnSpc>
                <a:spcPts val="2480"/>
              </a:lnSpc>
            </a:pPr>
            <a:endParaRPr b="0" lang="en-PH" sz="2400" spc="-1" strike="noStrike">
              <a:solidFill>
                <a:srgbClr val="000000"/>
              </a:solidFill>
              <a:latin typeface="Arial"/>
            </a:endParaRPr>
          </a:p>
          <a:p>
            <a:pPr>
              <a:lnSpc>
                <a:spcPts val="1244"/>
              </a:lnSpc>
            </a:pPr>
            <a:r>
              <a:rPr b="0" lang="en-PH" sz="700" spc="-1" strike="noStrike">
                <a:solidFill>
                  <a:srgbClr val="000000"/>
                </a:solidFill>
                <a:latin typeface="Arial;Arial"/>
                <a:ea typeface="Arial;Arial"/>
              </a:rPr>
              <a:t>Studphil, Public domain, via Wikimedia Commons</a:t>
            </a:r>
            <a:endParaRPr b="0" lang="en-PH" sz="7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1" name="Rectangle 19"/>
          <p:cNvSpPr/>
          <p:nvPr/>
        </p:nvSpPr>
        <p:spPr>
          <a:xfrm>
            <a:off x="-113040" y="576720"/>
            <a:ext cx="5512320" cy="666720"/>
          </a:xfrm>
          <a:prstGeom prst="rect">
            <a:avLst/>
          </a:prstGeom>
          <a:gradFill rotWithShape="0">
            <a:gsLst>
              <a:gs pos="0">
                <a:srgbClr val="d62e4e"/>
              </a:gs>
              <a:gs pos="100000">
                <a:srgbClr val="5983b0"/>
              </a:gs>
            </a:gsLst>
            <a:lin ang="16200000"/>
          </a:gradFill>
          <a:ln>
            <a:solidFill>
              <a:srgbClr val="ffffff"/>
            </a:solidFill>
          </a:ln>
          <a:effectLst>
            <a:outerShdw blurRad="39960" dir="5400000" dist="20160" rotWithShape="0">
              <a:srgbClr val="000000">
                <a:alpha val="38000"/>
              </a:srgbClr>
            </a:outerShdw>
          </a:effectLst>
        </p:spPr>
        <p:style>
          <a:lnRef idx="1">
            <a:schemeClr val="dk1"/>
          </a:lnRef>
          <a:fillRef idx="2">
            <a:schemeClr val="dk1"/>
          </a:fillRef>
          <a:effectRef idx="1">
            <a:schemeClr val="dk1"/>
          </a:effectRef>
          <a:fontRef idx="minor"/>
        </p:style>
        <p:txBody>
          <a:bodyPr lIns="90000" rIns="90000" tIns="45000" bIns="45000" anchor="ctr">
            <a:noAutofit/>
          </a:bodyPr>
          <a:p>
            <a:pPr>
              <a:lnSpc>
                <a:spcPct val="100000"/>
              </a:lnSpc>
            </a:pPr>
            <a:endParaRPr b="0" lang="en-PH" sz="1800" spc="-1" strike="noStrike">
              <a:solidFill>
                <a:srgbClr val="000000"/>
              </a:solidFill>
              <a:latin typeface="Arial"/>
              <a:ea typeface="DejaVu Sans"/>
            </a:endParaRPr>
          </a:p>
        </p:txBody>
      </p:sp>
      <p:sp>
        <p:nvSpPr>
          <p:cNvPr id="162" name="Rectangle 20"/>
          <p:cNvSpPr/>
          <p:nvPr/>
        </p:nvSpPr>
        <p:spPr>
          <a:xfrm>
            <a:off x="426960" y="527760"/>
            <a:ext cx="10246680" cy="1100880"/>
          </a:xfrm>
          <a:prstGeom prst="rect">
            <a:avLst/>
          </a:prstGeom>
          <a:noFill/>
          <a:ln w="0">
            <a:noFill/>
          </a:ln>
        </p:spPr>
        <p:style>
          <a:lnRef idx="0"/>
          <a:fillRef idx="0"/>
          <a:effectRef idx="0"/>
          <a:fontRef idx="minor"/>
        </p:style>
        <p:txBody>
          <a:bodyPr lIns="90000" rIns="90000" tIns="45000" bIns="45000" anchor="t">
            <a:noAutofit/>
          </a:bodyPr>
          <a:p>
            <a:pPr algn="just">
              <a:lnSpc>
                <a:spcPct val="100000"/>
              </a:lnSpc>
            </a:pPr>
            <a:r>
              <a:rPr b="1" lang="en-PH" sz="3600" spc="-1" strike="noStrike">
                <a:solidFill>
                  <a:srgbClr val="ffffff"/>
                </a:solidFill>
                <a:latin typeface="Montserrat Medium"/>
                <a:ea typeface="DejaVu Sans"/>
              </a:rPr>
              <a:t>Pagputok ng Bulkan</a:t>
            </a:r>
            <a:endParaRPr b="0" lang="en-PH" sz="3600" spc="-1" strike="noStrike">
              <a:solidFill>
                <a:srgbClr val="000000"/>
              </a:solidFill>
              <a:latin typeface="Arial"/>
            </a:endParaRPr>
          </a:p>
          <a:p>
            <a:pPr>
              <a:lnSpc>
                <a:spcPct val="100000"/>
              </a:lnSpc>
            </a:pPr>
            <a:endParaRPr b="0" lang="en-PH" sz="1150" spc="-1" strike="noStrike">
              <a:solidFill>
                <a:srgbClr val="000000"/>
              </a:solidFill>
              <a:latin typeface="Arial"/>
            </a:endParaRPr>
          </a:p>
          <a:p>
            <a:pPr>
              <a:lnSpc>
                <a:spcPct val="100000"/>
              </a:lnSpc>
            </a:pPr>
            <a:endParaRPr b="0" lang="en-PH" sz="1800" spc="-1" strike="noStrike">
              <a:solidFill>
                <a:srgbClr val="000000"/>
              </a:solidFill>
              <a:latin typeface="Arial"/>
            </a:endParaRPr>
          </a:p>
        </p:txBody>
      </p:sp>
      <p:sp>
        <p:nvSpPr>
          <p:cNvPr id="163" name="Rectangle 162"/>
          <p:cNvSpPr/>
          <p:nvPr/>
        </p:nvSpPr>
        <p:spPr>
          <a:xfrm>
            <a:off x="583920" y="1440000"/>
            <a:ext cx="5354280" cy="2988360"/>
          </a:xfrm>
          <a:prstGeom prst="rect">
            <a:avLst/>
          </a:prstGeom>
          <a:noFill/>
          <a:ln w="0">
            <a:noFill/>
          </a:ln>
        </p:spPr>
        <p:style>
          <a:lnRef idx="0"/>
          <a:fillRef idx="0"/>
          <a:effectRef idx="0"/>
          <a:fontRef idx="minor"/>
        </p:style>
        <p:txBody>
          <a:bodyPr lIns="90000" rIns="90000" tIns="45000" bIns="45000" anchor="t">
            <a:noAutofit/>
          </a:bodyPr>
          <a:p>
            <a:pPr marL="216000" indent="-216000" algn="just">
              <a:lnSpc>
                <a:spcPct val="100000"/>
              </a:lnSpc>
              <a:buClr>
                <a:srgbClr val="000000"/>
              </a:buClr>
              <a:buSzPct val="45000"/>
              <a:buFont typeface="Wingdings" charset="2"/>
              <a:buChar char=""/>
            </a:pPr>
            <a:r>
              <a:rPr b="0" lang="en-PH" sz="1800" spc="-1" strike="noStrike">
                <a:solidFill>
                  <a:srgbClr val="000000"/>
                </a:solidFill>
                <a:latin typeface="Lato"/>
                <a:ea typeface="Arial;Arial"/>
              </a:rPr>
              <a:t>Ilan sa mga mga aktibong bulkan sa Pilipinas:</a:t>
            </a:r>
            <a:endParaRPr b="0" lang="en-PH" sz="1800" spc="-1" strike="noStrike">
              <a:solidFill>
                <a:srgbClr val="000000"/>
              </a:solidFill>
              <a:latin typeface="Arial"/>
            </a:endParaRPr>
          </a:p>
        </p:txBody>
      </p:sp>
      <p:sp>
        <p:nvSpPr>
          <p:cNvPr id="164" name="TextBox 163"/>
          <p:cNvSpPr/>
          <p:nvPr/>
        </p:nvSpPr>
        <p:spPr>
          <a:xfrm>
            <a:off x="568080" y="2124000"/>
            <a:ext cx="7530120" cy="1456560"/>
          </a:xfrm>
          <a:prstGeom prst="rect">
            <a:avLst/>
          </a:prstGeom>
          <a:noFill/>
          <a:ln w="0">
            <a:noFill/>
          </a:ln>
        </p:spPr>
        <p:style>
          <a:lnRef idx="0"/>
          <a:fillRef idx="0"/>
          <a:effectRef idx="0"/>
          <a:fontRef idx="minor"/>
        </p:style>
        <p:txBody>
          <a:bodyPr lIns="90000" rIns="90000" tIns="45000" bIns="45000" anchor="t">
            <a:noAutofit/>
          </a:bodyPr>
          <a:p>
            <a:pPr marL="457200" indent="-457200" algn="just">
              <a:lnSpc>
                <a:spcPts val="2480"/>
              </a:lnSpc>
              <a:spcAft>
                <a:spcPts val="601"/>
              </a:spcAft>
              <a:buClr>
                <a:srgbClr val="000000"/>
              </a:buClr>
              <a:buSzPct val="45000"/>
              <a:buFont typeface="Wingdings" charset="2"/>
              <a:buChar char=""/>
            </a:pPr>
            <a:r>
              <a:rPr b="1" lang="en-PH" sz="1800" spc="-1" strike="noStrike">
                <a:solidFill>
                  <a:srgbClr val="000000"/>
                </a:solidFill>
                <a:latin typeface="Lato"/>
                <a:ea typeface="Arial;Arial"/>
              </a:rPr>
              <a:t>Mt. Hibok-Hibok </a:t>
            </a:r>
            <a:r>
              <a:rPr b="0" lang="en-PH" sz="1800" spc="-1" strike="noStrike">
                <a:solidFill>
                  <a:srgbClr val="000000"/>
                </a:solidFill>
                <a:latin typeface="Lato"/>
                <a:ea typeface="Arial;Arial"/>
              </a:rPr>
              <a:t>– Ito ay matatagpuan sa lalawigan at isla ng Camiguin sa Hilagang Mindanao kung saan mas marami pa ang bilang ng aktibong bulkan kaysa sa mga bayan.</a:t>
            </a:r>
            <a:endParaRPr b="0" lang="en-PH" sz="1800" spc="-1" strike="noStrike">
              <a:solidFill>
                <a:srgbClr val="000000"/>
              </a:solidFill>
              <a:latin typeface="Arial"/>
            </a:endParaRPr>
          </a:p>
        </p:txBody>
      </p:sp>
      <p:pic>
        <p:nvPicPr>
          <p:cNvPr id="165" name="Picture 164" descr=""/>
          <p:cNvPicPr/>
          <p:nvPr/>
        </p:nvPicPr>
        <p:blipFill>
          <a:blip r:embed="rId1"/>
          <a:stretch/>
        </p:blipFill>
        <p:spPr>
          <a:xfrm>
            <a:off x="8280000" y="2140560"/>
            <a:ext cx="2675160" cy="1825560"/>
          </a:xfrm>
          <a:prstGeom prst="rect">
            <a:avLst/>
          </a:prstGeom>
          <a:ln w="0">
            <a:noFill/>
          </a:ln>
        </p:spPr>
      </p:pic>
      <p:sp>
        <p:nvSpPr>
          <p:cNvPr id="166" name="TextBox 165"/>
          <p:cNvSpPr/>
          <p:nvPr/>
        </p:nvSpPr>
        <p:spPr>
          <a:xfrm>
            <a:off x="8767440" y="3635280"/>
            <a:ext cx="1670760" cy="50292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endParaRPr b="0" lang="en-PH" sz="1800" spc="-1" strike="noStrike">
              <a:solidFill>
                <a:srgbClr val="000000"/>
              </a:solidFill>
              <a:latin typeface="Arial"/>
            </a:endParaRPr>
          </a:p>
          <a:p>
            <a:pPr>
              <a:lnSpc>
                <a:spcPts val="1244"/>
              </a:lnSpc>
            </a:pPr>
            <a:r>
              <a:rPr b="0" lang="en-PH" sz="700" spc="-1" strike="noStrike">
                <a:solidFill>
                  <a:srgbClr val="000000"/>
                </a:solidFill>
                <a:latin typeface="Arial;Arial"/>
                <a:ea typeface="DejaVu Sans"/>
              </a:rPr>
              <a:t>rrtraveler CC BY 2.0 via wikimedia.org</a:t>
            </a:r>
            <a:endParaRPr b="0" lang="en-PH" sz="7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7" name="Rectangle 8"/>
          <p:cNvSpPr/>
          <p:nvPr/>
        </p:nvSpPr>
        <p:spPr>
          <a:xfrm>
            <a:off x="-113040" y="576720"/>
            <a:ext cx="5512320" cy="666720"/>
          </a:xfrm>
          <a:prstGeom prst="rect">
            <a:avLst/>
          </a:prstGeom>
          <a:gradFill rotWithShape="0">
            <a:gsLst>
              <a:gs pos="0">
                <a:srgbClr val="d62e4e"/>
              </a:gs>
              <a:gs pos="100000">
                <a:srgbClr val="5983b0"/>
              </a:gs>
            </a:gsLst>
            <a:lin ang="16200000"/>
          </a:gradFill>
          <a:ln>
            <a:solidFill>
              <a:srgbClr val="ffffff"/>
            </a:solidFill>
          </a:ln>
          <a:effectLst>
            <a:outerShdw blurRad="39960" dir="5400000" dist="20160" rotWithShape="0">
              <a:srgbClr val="000000">
                <a:alpha val="38000"/>
              </a:srgbClr>
            </a:outerShdw>
          </a:effectLst>
        </p:spPr>
        <p:style>
          <a:lnRef idx="1">
            <a:schemeClr val="dk1"/>
          </a:lnRef>
          <a:fillRef idx="2">
            <a:schemeClr val="dk1"/>
          </a:fillRef>
          <a:effectRef idx="1">
            <a:schemeClr val="dk1"/>
          </a:effectRef>
          <a:fontRef idx="minor"/>
        </p:style>
        <p:txBody>
          <a:bodyPr lIns="90000" rIns="90000" tIns="45000" bIns="45000" anchor="ctr">
            <a:noAutofit/>
          </a:bodyPr>
          <a:p>
            <a:pPr>
              <a:lnSpc>
                <a:spcPct val="100000"/>
              </a:lnSpc>
            </a:pPr>
            <a:endParaRPr b="0" lang="en-PH" sz="1800" spc="-1" strike="noStrike">
              <a:solidFill>
                <a:srgbClr val="000000"/>
              </a:solidFill>
              <a:latin typeface="Arial"/>
              <a:ea typeface="DejaVu Sans"/>
            </a:endParaRPr>
          </a:p>
        </p:txBody>
      </p:sp>
      <p:sp>
        <p:nvSpPr>
          <p:cNvPr id="168" name="Rectangle 21"/>
          <p:cNvSpPr/>
          <p:nvPr/>
        </p:nvSpPr>
        <p:spPr>
          <a:xfrm>
            <a:off x="426960" y="527760"/>
            <a:ext cx="10246680" cy="1100880"/>
          </a:xfrm>
          <a:prstGeom prst="rect">
            <a:avLst/>
          </a:prstGeom>
          <a:noFill/>
          <a:ln w="0">
            <a:noFill/>
          </a:ln>
        </p:spPr>
        <p:style>
          <a:lnRef idx="0"/>
          <a:fillRef idx="0"/>
          <a:effectRef idx="0"/>
          <a:fontRef idx="minor"/>
        </p:style>
        <p:txBody>
          <a:bodyPr lIns="90000" rIns="90000" tIns="45000" bIns="45000" anchor="t">
            <a:noAutofit/>
          </a:bodyPr>
          <a:p>
            <a:pPr algn="just">
              <a:lnSpc>
                <a:spcPct val="100000"/>
              </a:lnSpc>
            </a:pPr>
            <a:r>
              <a:rPr b="1" lang="en-PH" sz="3600" spc="-1" strike="noStrike">
                <a:solidFill>
                  <a:srgbClr val="ffffff"/>
                </a:solidFill>
                <a:latin typeface="Montserrat Medium"/>
                <a:ea typeface="DejaVu Sans"/>
              </a:rPr>
              <a:t>Pagyanig o Paglindol</a:t>
            </a:r>
            <a:endParaRPr b="0" lang="en-PH" sz="3600" spc="-1" strike="noStrike">
              <a:solidFill>
                <a:srgbClr val="000000"/>
              </a:solidFill>
              <a:latin typeface="Arial"/>
            </a:endParaRPr>
          </a:p>
          <a:p>
            <a:pPr>
              <a:lnSpc>
                <a:spcPct val="100000"/>
              </a:lnSpc>
            </a:pPr>
            <a:endParaRPr b="0" lang="en-PH" sz="1150" spc="-1" strike="noStrike">
              <a:solidFill>
                <a:srgbClr val="000000"/>
              </a:solidFill>
              <a:latin typeface="Arial"/>
            </a:endParaRPr>
          </a:p>
          <a:p>
            <a:pPr>
              <a:lnSpc>
                <a:spcPct val="100000"/>
              </a:lnSpc>
            </a:pPr>
            <a:endParaRPr b="0" lang="en-PH" sz="1800" spc="-1" strike="noStrike">
              <a:solidFill>
                <a:srgbClr val="000000"/>
              </a:solidFill>
              <a:latin typeface="Arial"/>
            </a:endParaRPr>
          </a:p>
        </p:txBody>
      </p:sp>
      <p:sp>
        <p:nvSpPr>
          <p:cNvPr id="169" name="TextBox 169"/>
          <p:cNvSpPr/>
          <p:nvPr/>
        </p:nvSpPr>
        <p:spPr>
          <a:xfrm>
            <a:off x="534960" y="1725120"/>
            <a:ext cx="6411240" cy="2773080"/>
          </a:xfrm>
          <a:prstGeom prst="rect">
            <a:avLst/>
          </a:prstGeom>
          <a:noFill/>
          <a:ln w="0">
            <a:noFill/>
          </a:ln>
        </p:spPr>
        <p:style>
          <a:lnRef idx="0"/>
          <a:fillRef idx="0"/>
          <a:effectRef idx="0"/>
          <a:fontRef idx="minor"/>
        </p:style>
        <p:txBody>
          <a:bodyPr lIns="90000" rIns="90000" tIns="45000" bIns="45000" anchor="t">
            <a:noAutofit/>
          </a:bodyPr>
          <a:p>
            <a:pPr marL="216000" indent="-216000" algn="just">
              <a:lnSpc>
                <a:spcPct val="100000"/>
              </a:lnSpc>
              <a:buClr>
                <a:srgbClr val="000000"/>
              </a:buClr>
              <a:buSzPct val="45000"/>
              <a:buFont typeface="Wingdings" charset="2"/>
              <a:buChar char=""/>
            </a:pPr>
            <a:r>
              <a:rPr b="0" lang="en-PH" sz="1800" spc="-1" strike="noStrike">
                <a:solidFill>
                  <a:srgbClr val="000000"/>
                </a:solidFill>
                <a:latin typeface="Lato"/>
                <a:ea typeface="Arial;Arial"/>
              </a:rPr>
              <a:t>Dahil kabilang ang Pilipinas sa Pacific Ring of Fire, nanganganib din ang maraming bahagi nito sa lindol. </a:t>
            </a:r>
            <a:endParaRPr b="0" lang="en-PH" sz="1800" spc="-1" strike="noStrike">
              <a:solidFill>
                <a:srgbClr val="000000"/>
              </a:solidFill>
              <a:latin typeface="Arial"/>
            </a:endParaRPr>
          </a:p>
          <a:p>
            <a:pPr algn="just">
              <a:lnSpc>
                <a:spcPct val="100000"/>
              </a:lnSpc>
            </a:pPr>
            <a:endParaRPr b="0" lang="en-PH" sz="1800" spc="-1" strike="noStrike">
              <a:solidFill>
                <a:srgbClr val="000000"/>
              </a:solidFill>
              <a:latin typeface="Arial"/>
            </a:endParaRPr>
          </a:p>
          <a:p>
            <a:pPr marL="216000" indent="-216000" algn="just">
              <a:lnSpc>
                <a:spcPct val="100000"/>
              </a:lnSpc>
              <a:buClr>
                <a:srgbClr val="000000"/>
              </a:buClr>
              <a:buSzPct val="45000"/>
              <a:buFont typeface="Wingdings" charset="2"/>
              <a:buChar char=""/>
            </a:pPr>
            <a:r>
              <a:rPr b="0" lang="en-PH" sz="1800" spc="-1" strike="noStrike">
                <a:solidFill>
                  <a:srgbClr val="000000"/>
                </a:solidFill>
                <a:latin typeface="Lato"/>
                <a:ea typeface="Arial;Arial"/>
              </a:rPr>
              <a:t>Ang ilan sa pinakamatitinding paglindol ay naganap sa Casiguran, Aurora noong 1968; sa golpo ng Moro noong 1976; sa Luzon noong 1990 (na matindi ang pinsalang idinulot sa mga naninirahan sa Baguio, Dagupan, ilang bayan sa Nueva Ecija, at iba pa); at sa Bohol noong 2016. </a:t>
            </a:r>
            <a:endParaRPr b="0" lang="en-PH" sz="1800" spc="-1" strike="noStrike">
              <a:solidFill>
                <a:srgbClr val="000000"/>
              </a:solidFill>
              <a:latin typeface="Arial"/>
            </a:endParaRPr>
          </a:p>
        </p:txBody>
      </p:sp>
      <p:pic>
        <p:nvPicPr>
          <p:cNvPr id="170" name="Picture 168" descr=""/>
          <p:cNvPicPr/>
          <p:nvPr/>
        </p:nvPicPr>
        <p:blipFill>
          <a:blip r:embed="rId1"/>
          <a:srcRect l="0" t="0" r="0" b="6"/>
          <a:stretch/>
        </p:blipFill>
        <p:spPr>
          <a:xfrm>
            <a:off x="7059600" y="1080000"/>
            <a:ext cx="4098600" cy="5031000"/>
          </a:xfrm>
          <a:prstGeom prst="rect">
            <a:avLst/>
          </a:prstGeom>
          <a:ln w="0">
            <a:noFill/>
          </a:ln>
        </p:spPr>
      </p:pic>
    </p:spTree>
  </p:cSld>
  <mc:AlternateContent>
    <mc:Choice Requires="p14">
      <p:transition spd="slow" p14:dur="2000"/>
    </mc:Choice>
    <mc:Fallback>
      <p:transition spd="slow"/>
    </mc:Fallback>
  </mc:AlternateContent>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1" name="Rectangle 9"/>
          <p:cNvSpPr/>
          <p:nvPr/>
        </p:nvSpPr>
        <p:spPr>
          <a:xfrm>
            <a:off x="-113040" y="581040"/>
            <a:ext cx="6052320" cy="666720"/>
          </a:xfrm>
          <a:prstGeom prst="rect">
            <a:avLst/>
          </a:prstGeom>
          <a:gradFill rotWithShape="0">
            <a:gsLst>
              <a:gs pos="0">
                <a:srgbClr val="d62e4e"/>
              </a:gs>
              <a:gs pos="100000">
                <a:srgbClr val="5983b0"/>
              </a:gs>
            </a:gsLst>
            <a:lin ang="16200000"/>
          </a:gradFill>
          <a:ln>
            <a:solidFill>
              <a:srgbClr val="ffffff"/>
            </a:solidFill>
          </a:ln>
          <a:effectLst>
            <a:outerShdw blurRad="39960" dir="5400000" dist="20160" rotWithShape="0">
              <a:srgbClr val="000000">
                <a:alpha val="38000"/>
              </a:srgbClr>
            </a:outerShdw>
          </a:effectLst>
        </p:spPr>
        <p:style>
          <a:lnRef idx="1">
            <a:schemeClr val="dk1"/>
          </a:lnRef>
          <a:fillRef idx="2">
            <a:schemeClr val="dk1"/>
          </a:fillRef>
          <a:effectRef idx="1">
            <a:schemeClr val="dk1"/>
          </a:effectRef>
          <a:fontRef idx="minor"/>
        </p:style>
        <p:txBody>
          <a:bodyPr lIns="90000" rIns="90000" tIns="45000" bIns="45000" anchor="ctr">
            <a:noAutofit/>
          </a:bodyPr>
          <a:p>
            <a:pPr>
              <a:lnSpc>
                <a:spcPct val="100000"/>
              </a:lnSpc>
            </a:pPr>
            <a:endParaRPr b="0" lang="en-PH" sz="1800" spc="-1" strike="noStrike">
              <a:solidFill>
                <a:srgbClr val="000000"/>
              </a:solidFill>
              <a:latin typeface="Arial"/>
              <a:ea typeface="DejaVu Sans"/>
            </a:endParaRPr>
          </a:p>
        </p:txBody>
      </p:sp>
      <p:sp>
        <p:nvSpPr>
          <p:cNvPr id="172" name="Rectangle 171"/>
          <p:cNvSpPr/>
          <p:nvPr/>
        </p:nvSpPr>
        <p:spPr>
          <a:xfrm>
            <a:off x="426960" y="527760"/>
            <a:ext cx="10246680" cy="1100880"/>
          </a:xfrm>
          <a:prstGeom prst="rect">
            <a:avLst/>
          </a:prstGeom>
          <a:noFill/>
          <a:ln w="0">
            <a:noFill/>
          </a:ln>
        </p:spPr>
        <p:style>
          <a:lnRef idx="0"/>
          <a:fillRef idx="0"/>
          <a:effectRef idx="0"/>
          <a:fontRef idx="minor"/>
        </p:style>
        <p:txBody>
          <a:bodyPr lIns="90000" rIns="90000" tIns="45000" bIns="45000" anchor="t">
            <a:noAutofit/>
          </a:bodyPr>
          <a:p>
            <a:pPr algn="just">
              <a:lnSpc>
                <a:spcPct val="100000"/>
              </a:lnSpc>
            </a:pPr>
            <a:r>
              <a:rPr b="1" lang="en-PH" sz="3600" spc="-1" strike="noStrike">
                <a:solidFill>
                  <a:srgbClr val="ffffff"/>
                </a:solidFill>
                <a:latin typeface="Montserrat Medium"/>
                <a:ea typeface="DejaVu Sans"/>
              </a:rPr>
              <a:t>Pagsalpok ng </a:t>
            </a:r>
            <a:r>
              <a:rPr b="1" i="1" lang="en-PH" sz="3600" spc="-1" strike="noStrike">
                <a:solidFill>
                  <a:srgbClr val="ffffff"/>
                </a:solidFill>
                <a:latin typeface="Montserrat Medium"/>
                <a:ea typeface="DejaVu Sans"/>
              </a:rPr>
              <a:t>Tsunami</a:t>
            </a:r>
            <a:endParaRPr b="0" lang="en-PH" sz="3600" spc="-1" strike="noStrike">
              <a:solidFill>
                <a:srgbClr val="000000"/>
              </a:solidFill>
              <a:latin typeface="Arial"/>
            </a:endParaRPr>
          </a:p>
          <a:p>
            <a:pPr>
              <a:lnSpc>
                <a:spcPct val="100000"/>
              </a:lnSpc>
            </a:pPr>
            <a:endParaRPr b="0" lang="en-PH" sz="1150" spc="-1" strike="noStrike">
              <a:solidFill>
                <a:srgbClr val="000000"/>
              </a:solidFill>
              <a:latin typeface="Arial"/>
            </a:endParaRPr>
          </a:p>
          <a:p>
            <a:pPr>
              <a:lnSpc>
                <a:spcPct val="100000"/>
              </a:lnSpc>
            </a:pPr>
            <a:endParaRPr b="0" lang="en-PH" sz="1800" spc="-1" strike="noStrike">
              <a:solidFill>
                <a:srgbClr val="000000"/>
              </a:solidFill>
              <a:latin typeface="Arial"/>
            </a:endParaRPr>
          </a:p>
        </p:txBody>
      </p:sp>
      <p:sp>
        <p:nvSpPr>
          <p:cNvPr id="173" name="TextBox 172"/>
          <p:cNvSpPr/>
          <p:nvPr/>
        </p:nvSpPr>
        <p:spPr>
          <a:xfrm>
            <a:off x="534960" y="1725120"/>
            <a:ext cx="10263240" cy="2845800"/>
          </a:xfrm>
          <a:prstGeom prst="rect">
            <a:avLst/>
          </a:prstGeom>
          <a:noFill/>
          <a:ln w="0">
            <a:noFill/>
          </a:ln>
        </p:spPr>
        <p:style>
          <a:lnRef idx="0"/>
          <a:fillRef idx="0"/>
          <a:effectRef idx="0"/>
          <a:fontRef idx="minor"/>
        </p:style>
        <p:txBody>
          <a:bodyPr lIns="90000" rIns="90000" tIns="45000" bIns="45000" anchor="t">
            <a:noAutofit/>
          </a:bodyPr>
          <a:p>
            <a:pPr marL="216000" indent="-216000" algn="just">
              <a:lnSpc>
                <a:spcPct val="100000"/>
              </a:lnSpc>
              <a:buClr>
                <a:srgbClr val="000000"/>
              </a:buClr>
              <a:buSzPct val="45000"/>
              <a:buFont typeface="Wingdings" charset="2"/>
              <a:buChar char=""/>
            </a:pPr>
            <a:r>
              <a:rPr b="0" lang="en-PH" sz="1800" spc="-1" strike="noStrike">
                <a:solidFill>
                  <a:srgbClr val="000000"/>
                </a:solidFill>
                <a:latin typeface="Lato"/>
                <a:ea typeface="Arial;Arial"/>
              </a:rPr>
              <a:t>Isa ito sa maaaring idulot ng pagputok ng bulkan at paglindol. Ito ay serye ng malalaking alon sa karagatan na umaabot ang taas sa 100 talampakan (</a:t>
            </a:r>
            <a:r>
              <a:rPr b="0" i="1" lang="en-PH" sz="1800" spc="-1" strike="noStrike">
                <a:solidFill>
                  <a:srgbClr val="000000"/>
                </a:solidFill>
                <a:latin typeface="Lato"/>
                <a:ea typeface="Arial;Arial"/>
              </a:rPr>
              <a:t>feet</a:t>
            </a:r>
            <a:r>
              <a:rPr b="0" lang="en-PH" sz="1800" spc="-1" strike="noStrike">
                <a:solidFill>
                  <a:srgbClr val="000000"/>
                </a:solidFill>
                <a:latin typeface="Lato"/>
                <a:ea typeface="Arial;Arial"/>
              </a:rPr>
              <a:t>) na katumbas ng isang gusali na may 10 palapag o higit pa. </a:t>
            </a:r>
            <a:endParaRPr b="0" lang="en-PH" sz="1800" spc="-1" strike="noStrike">
              <a:solidFill>
                <a:srgbClr val="000000"/>
              </a:solidFill>
              <a:latin typeface="Arial"/>
            </a:endParaRPr>
          </a:p>
          <a:p>
            <a:pPr algn="just">
              <a:lnSpc>
                <a:spcPct val="100000"/>
              </a:lnSpc>
            </a:pPr>
            <a:endParaRPr b="0" lang="en-PH" sz="1800" spc="-1" strike="noStrike">
              <a:solidFill>
                <a:srgbClr val="000000"/>
              </a:solidFill>
              <a:latin typeface="Arial"/>
            </a:endParaRPr>
          </a:p>
          <a:p>
            <a:pPr marL="216000" indent="-216000" algn="just">
              <a:lnSpc>
                <a:spcPct val="100000"/>
              </a:lnSpc>
              <a:buClr>
                <a:srgbClr val="000000"/>
              </a:buClr>
              <a:buSzPct val="45000"/>
              <a:buFont typeface="Wingdings" charset="2"/>
              <a:buChar char=""/>
            </a:pPr>
            <a:r>
              <a:rPr b="0" lang="en-PH" sz="1800" spc="-1" strike="noStrike">
                <a:solidFill>
                  <a:srgbClr val="000000"/>
                </a:solidFill>
                <a:latin typeface="Lato"/>
                <a:ea typeface="Arial;Arial"/>
              </a:rPr>
              <a:t>Ang dalawa sa mga bansang pinakamatinding tinamaan ng </a:t>
            </a:r>
            <a:r>
              <a:rPr b="0" i="1" lang="en-PH" sz="1800" spc="-1" strike="noStrike">
                <a:solidFill>
                  <a:srgbClr val="000000"/>
                </a:solidFill>
                <a:latin typeface="Lato"/>
                <a:ea typeface="Arial;Arial"/>
              </a:rPr>
              <a:t>tsunami </a:t>
            </a:r>
            <a:r>
              <a:rPr b="0" lang="en-PH" sz="1800" spc="-1" strike="noStrike">
                <a:solidFill>
                  <a:srgbClr val="000000"/>
                </a:solidFill>
                <a:latin typeface="Lato"/>
                <a:ea typeface="Arial;Arial"/>
              </a:rPr>
              <a:t>sa mga nakalipas na dekada ay ang Japan at Thailand. </a:t>
            </a:r>
            <a:endParaRPr b="0" lang="en-PH" sz="1800" spc="-1" strike="noStrike">
              <a:solidFill>
                <a:srgbClr val="000000"/>
              </a:solidFill>
              <a:latin typeface="Arial"/>
            </a:endParaRPr>
          </a:p>
          <a:p>
            <a:pPr algn="just">
              <a:lnSpc>
                <a:spcPct val="100000"/>
              </a:lnSpc>
            </a:pPr>
            <a:endParaRPr b="0" lang="en-PH" sz="1800" spc="-1" strike="noStrike">
              <a:solidFill>
                <a:srgbClr val="000000"/>
              </a:solidFill>
              <a:latin typeface="Arial"/>
            </a:endParaRPr>
          </a:p>
          <a:p>
            <a:pPr marL="216000" indent="-216000" algn="just">
              <a:lnSpc>
                <a:spcPct val="100000"/>
              </a:lnSpc>
              <a:buClr>
                <a:srgbClr val="000000"/>
              </a:buClr>
              <a:buSzPct val="45000"/>
              <a:buFont typeface="Wingdings" charset="2"/>
              <a:buChar char=""/>
            </a:pPr>
            <a:r>
              <a:rPr b="0" lang="en-PH" sz="1800" spc="-1" strike="noStrike">
                <a:solidFill>
                  <a:srgbClr val="000000"/>
                </a:solidFill>
                <a:latin typeface="Lato"/>
                <a:ea typeface="Arial;Arial"/>
              </a:rPr>
              <a:t>Ang Pilipinas ay nakaharap sa Pacific Ocean kaya mahigpit na binabantayan ang posibleng pagtama ng </a:t>
            </a:r>
            <a:r>
              <a:rPr b="0" i="1" lang="en-PH" sz="1800" spc="-1" strike="noStrike">
                <a:solidFill>
                  <a:srgbClr val="000000"/>
                </a:solidFill>
                <a:latin typeface="Lato"/>
                <a:ea typeface="Arial;Arial"/>
              </a:rPr>
              <a:t>tsunami </a:t>
            </a:r>
            <a:r>
              <a:rPr b="0" lang="en-PH" sz="1800" spc="-1" strike="noStrike">
                <a:solidFill>
                  <a:srgbClr val="000000"/>
                </a:solidFill>
                <a:latin typeface="Lato"/>
                <a:ea typeface="Arial;Arial"/>
              </a:rPr>
              <a:t>sa kanlurang baybayin ng bansa.</a:t>
            </a:r>
            <a:endParaRPr b="0" lang="en-PH" sz="1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Custom Design">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name="1_Custom Design">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1753</TotalTime>
  <Application>LibreOffice/7.4.2.3$MacOSX_X86_64 LibreOffice_project/382eef1f22670f7f4118c8c2dd222ec7ad009daf</Application>
  <AppVersion>15.0000</AppVersion>
  <Words>71</Words>
  <Paragraphs>6</Paragraphs>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2019-04-16T02:10:14Z</dcterms:created>
  <dc:creator>Microsoft Office User</dc:creator>
  <dc:description/>
  <dc:language>en-PH</dc:language>
  <cp:lastModifiedBy/>
  <dcterms:modified xsi:type="dcterms:W3CDTF">2023-07-10T13:12:49Z</dcterms:modified>
  <cp:revision>201</cp:revision>
  <dc:subject/>
  <dc:title>PowerPoint Presentation</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resentationFormat">
    <vt:lpwstr>Widescreen</vt:lpwstr>
  </property>
  <property fmtid="{D5CDD505-2E9C-101B-9397-08002B2CF9AE}" pid="3" name="Slides">
    <vt:i4>17</vt:i4>
  </property>
</Properties>
</file>