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83" r:id="rId5"/>
    <p:sldId id="291" r:id="rId6"/>
    <p:sldId id="292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1"/>
    <p:restoredTop sz="96405"/>
  </p:normalViewPr>
  <p:slideViewPr>
    <p:cSldViewPr snapToGrid="0" snapToObjects="1">
      <p:cViewPr>
        <p:scale>
          <a:sx n="80" d="100"/>
          <a:sy n="80" d="100"/>
        </p:scale>
        <p:origin x="240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1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68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11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1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1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3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1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333029" y="3222973"/>
            <a:ext cx="735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The Rectangular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42638-BB8E-FE4B-A7EC-C025C1C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b="1" dirty="0"/>
              <a:t>Solution:</a:t>
            </a:r>
            <a:endParaRPr lang="en-PH" dirty="0"/>
          </a:p>
          <a:p>
            <a:pPr marL="0" indent="0">
              <a:buNone/>
            </a:pPr>
            <a:r>
              <a:rPr lang="en-PH" dirty="0"/>
              <a:t> 	    c.  (–5, –4) 				   d.   (6, –3) 	 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787F3-54BF-6E49-BE03-45A77AACAA45}"/>
              </a:ext>
            </a:extLst>
          </p:cNvPr>
          <p:cNvSpPr txBox="1"/>
          <p:nvPr/>
        </p:nvSpPr>
        <p:spPr>
          <a:xfrm>
            <a:off x="1659217" y="5167312"/>
            <a:ext cx="2814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000" dirty="0"/>
              <a:t>Begin at the origin and move 5 to the left, then 4 down.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678D2-AF13-2546-9782-5E49CC8E4670}"/>
              </a:ext>
            </a:extLst>
          </p:cNvPr>
          <p:cNvSpPr txBox="1"/>
          <p:nvPr/>
        </p:nvSpPr>
        <p:spPr>
          <a:xfrm>
            <a:off x="7004993" y="5167312"/>
            <a:ext cx="2814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000" dirty="0"/>
              <a:t>Begin at the origin and move 6 to the right, then 3 down.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4CF3B-E86E-304C-B348-B3905B2B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85" y="2750467"/>
            <a:ext cx="2585038" cy="240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4F28-15A6-6444-A3EE-FFDF0510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087" y="2766508"/>
            <a:ext cx="2549779" cy="24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242638-BB8E-FE4B-A7EC-C025C1CB45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77628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PH" dirty="0"/>
                  <a:t>Plot each point on a coordinate plane.</a:t>
                </a:r>
              </a:p>
              <a:p>
                <a:pPr marL="0" indent="0">
                  <a:buNone/>
                </a:pPr>
                <a:endParaRPr lang="en-PH" dirty="0"/>
              </a:p>
              <a:p>
                <a:pPr marL="0" indent="0">
                  <a:buNone/>
                </a:pPr>
                <a:r>
                  <a:rPr lang="en-PH" dirty="0"/>
                  <a:t>	</a:t>
                </a:r>
              </a:p>
              <a:p>
                <a:pPr marL="0" indent="0">
                  <a:buNone/>
                </a:pPr>
                <a:endParaRPr lang="en-PH" dirty="0"/>
              </a:p>
              <a:p>
                <a:pPr marL="0" indent="0">
                  <a:buNone/>
                </a:pPr>
                <a:r>
                  <a:rPr lang="en-PH" dirty="0"/>
                  <a:t>     a.   (0, 5) 		   b.   (–3, 0) 	   	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PH" dirty="0"/>
                  <a:t>		   d.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PH" dirty="0"/>
                  <a:t> </a:t>
                </a: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242638-BB8E-FE4B-A7EC-C025C1CB4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776284" cy="4351338"/>
              </a:xfrm>
              <a:blipFill>
                <a:blip r:embed="rId3"/>
                <a:stretch>
                  <a:fillRect l="-1059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49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42638-BB8E-FE4B-A7EC-C025C1C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b="1" dirty="0"/>
              <a:t>Solution:</a:t>
            </a:r>
            <a:endParaRPr lang="en-PH" dirty="0"/>
          </a:p>
          <a:p>
            <a:pPr marL="0" indent="0">
              <a:buNone/>
            </a:pPr>
            <a:r>
              <a:rPr lang="en-PH" dirty="0"/>
              <a:t> 	    a.   (0, 5) 					   b.   (–3, 0) 	 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787F3-54BF-6E49-BE03-45A77AACAA45}"/>
              </a:ext>
            </a:extLst>
          </p:cNvPr>
          <p:cNvSpPr txBox="1"/>
          <p:nvPr/>
        </p:nvSpPr>
        <p:spPr>
          <a:xfrm>
            <a:off x="546740" y="5213478"/>
            <a:ext cx="50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dirty="0"/>
              <a:t>The abscissa is 0, so you do not have to move to the left or to the right. Since the ordinate is 5, move 5 units up. Thus, plot the point along the y-axis.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55CEA-ABFF-7B49-9C6A-D6E70BED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220" y="2609434"/>
            <a:ext cx="2567548" cy="255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46F8B-0EDD-7549-8056-F4B4CAEB8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935" y="2655600"/>
            <a:ext cx="2553155" cy="255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26893D-85B4-3E4B-9229-817F370102CC}"/>
              </a:ext>
            </a:extLst>
          </p:cNvPr>
          <p:cNvSpPr txBox="1"/>
          <p:nvPr/>
        </p:nvSpPr>
        <p:spPr>
          <a:xfrm>
            <a:off x="6096000" y="5255060"/>
            <a:ext cx="541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dirty="0"/>
              <a:t>Because the abscissa is −3, we move 3 units to the left. Since the ordinate is 0, you do not have to move up or down. Thus, plot the point along the x-axis.</a:t>
            </a:r>
          </a:p>
        </p:txBody>
      </p:sp>
    </p:spTree>
    <p:extLst>
      <p:ext uri="{BB962C8B-B14F-4D97-AF65-F5344CB8AC3E}">
        <p14:creationId xmlns:p14="http://schemas.microsoft.com/office/powerpoint/2010/main" val="325605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242638-BB8E-FE4B-A7EC-C025C1CB45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6872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PH" b="1" dirty="0"/>
                  <a:t>Solution:</a:t>
                </a:r>
                <a:endParaRPr lang="en-PH" dirty="0"/>
              </a:p>
              <a:p>
                <a:pPr marL="0" indent="0">
                  <a:buNone/>
                </a:pPr>
                <a:r>
                  <a:rPr lang="en-PH" dirty="0"/>
                  <a:t> 	  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,−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PH" dirty="0"/>
                  <a:t>				   d</a:t>
                </a:r>
                <a:r>
                  <a:rPr lang="en-US" dirty="0"/>
                  <a:t>.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PH" dirty="0"/>
                  <a:t>	  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242638-BB8E-FE4B-A7EC-C025C1CB4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6872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787F3-54BF-6E49-BE03-45A77AACAA45}"/>
                  </a:ext>
                </a:extLst>
              </p:cNvPr>
              <p:cNvSpPr txBox="1"/>
              <p:nvPr/>
            </p:nvSpPr>
            <p:spPr>
              <a:xfrm>
                <a:off x="657262" y="5305911"/>
                <a:ext cx="5278479" cy="1182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PH" dirty="0"/>
                  <a:t>Because the abscissa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, we move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PH" dirty="0"/>
                  <a:t>units to the left. Since the ordinate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, we move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PH" dirty="0"/>
                  <a:t> unit down.</a:t>
                </a:r>
              </a:p>
              <a:p>
                <a:pPr algn="just"/>
                <a:endParaRPr lang="en-PH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3787F3-54BF-6E49-BE03-45A77AACA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62" y="5305911"/>
                <a:ext cx="5278479" cy="1182953"/>
              </a:xfrm>
              <a:prstGeom prst="rect">
                <a:avLst/>
              </a:prstGeom>
              <a:blipFill>
                <a:blip r:embed="rId4"/>
                <a:stretch>
                  <a:fillRect l="-962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678D2-AF13-2546-9782-5E49CC8E4670}"/>
                  </a:ext>
                </a:extLst>
              </p:cNvPr>
              <p:cNvSpPr txBox="1"/>
              <p:nvPr/>
            </p:nvSpPr>
            <p:spPr>
              <a:xfrm>
                <a:off x="6411435" y="5272619"/>
                <a:ext cx="5392281" cy="785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PH" dirty="0"/>
                  <a:t>Because the abscissa is 1, we move 1 unit to the right. Since the ordinate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, we move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PH" dirty="0"/>
                  <a:t> units down.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678D2-AF13-2546-9782-5E49CC8E4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435" y="5272619"/>
                <a:ext cx="5392281" cy="785536"/>
              </a:xfrm>
              <a:prstGeom prst="rect">
                <a:avLst/>
              </a:prstGeom>
              <a:blipFill>
                <a:blip r:embed="rId5"/>
                <a:stretch>
                  <a:fillRect l="-941" t="-3175" r="-941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50C226A-142E-7840-B9F5-B8D2E07B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589" y="2694569"/>
            <a:ext cx="2412559" cy="2490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46D8B-2932-344D-850B-635E36FFD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474" y="2661276"/>
            <a:ext cx="2679336" cy="24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AC81C0-23A3-7044-9791-13A144F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PH" b="1" dirty="0"/>
              <a:t>Identifying Quadrants</a:t>
            </a:r>
          </a:p>
          <a:p>
            <a:pPr marL="0" indent="0">
              <a:buNone/>
            </a:pPr>
            <a:r>
              <a:rPr lang="en-PH" dirty="0"/>
              <a:t>	To determine the quadrant for a given ordered pair, consider the signs of the coordinates: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	(+, +) means the point is located in the first quadrant.</a:t>
            </a:r>
          </a:p>
          <a:p>
            <a:pPr marL="0" indent="0">
              <a:buNone/>
            </a:pPr>
            <a:r>
              <a:rPr lang="en-PH" dirty="0"/>
              <a:t>	(−, +) means the point is located in the second quadrant.</a:t>
            </a:r>
          </a:p>
          <a:p>
            <a:pPr marL="0" indent="0">
              <a:buNone/>
            </a:pPr>
            <a:r>
              <a:rPr lang="en-PH" dirty="0"/>
              <a:t>	(−, −) means the point is located in the third quadrant.</a:t>
            </a:r>
          </a:p>
          <a:p>
            <a:pPr marL="0" indent="0">
              <a:buNone/>
            </a:pPr>
            <a:r>
              <a:rPr lang="en-PH" dirty="0"/>
              <a:t>	(+, −) means the point is located in the fourth quadrant.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0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AC81C0-23A3-7044-9791-13A144F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PH" dirty="0"/>
              <a:t>In which quadrant is each point located?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	a. (7, -3) 	b. (5, 5) 	c. (-3, -8) 	d. (-10, 4) 	e. (42, 0)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1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AC81C0-23A3-7044-9791-13A144F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b="1" dirty="0"/>
              <a:t>Solution: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n-PH" dirty="0"/>
              <a:t>Quadrant IV, because the first coordinate is positive and the second coordinate is negative.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n-PH" dirty="0"/>
              <a:t>Quadrant I, because both coordinates are positive.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n-PH" dirty="0"/>
              <a:t>Quadrant III, because both coordinates are negative.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n-PH" dirty="0"/>
              <a:t>Quadrant II, because the first coordinate is negative and the second coordinate is positive.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n-PH" dirty="0"/>
              <a:t>e. Since the y-coordinate is 0, this point is on the positive x-axis and does not lie in any quadrant.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AC81C0-23A3-7044-9791-13A144F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b="1" dirty="0"/>
              <a:t>Identifying the Coordinates of a Point</a:t>
            </a:r>
          </a:p>
          <a:p>
            <a:pPr marL="0" indent="0" algn="just">
              <a:buNone/>
            </a:pPr>
            <a:r>
              <a:rPr lang="en-PH" dirty="0"/>
              <a:t>To determine the coordinates of a given point in the rectangular system: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PH" dirty="0"/>
              <a:t>Draw a vertical line passing through the point and the x-axis. The number associated with the point on the x-axis is the first coordinate.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PH" dirty="0"/>
              <a:t>Draw a horizontal line passing through the point and the y-axis. The number associated with the point on the y-axis is the second coordinate.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26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AC81C0-23A3-7044-9791-13A144F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PH" dirty="0"/>
              <a:t>Use the coordinate plane to find the coordinates of points F, I, E, S, T, and A.</a:t>
            </a:r>
          </a:p>
          <a:p>
            <a:pPr marL="0" indent="0" algn="just">
              <a:buNone/>
            </a:pPr>
            <a:r>
              <a:rPr lang="en-PH" b="1" dirty="0"/>
              <a:t>Solution: </a:t>
            </a:r>
          </a:p>
          <a:p>
            <a:pPr marL="0" indent="0">
              <a:buNone/>
            </a:pPr>
            <a:r>
              <a:rPr lang="en-PH" dirty="0"/>
              <a:t>	F (7, 2)</a:t>
            </a:r>
          </a:p>
          <a:p>
            <a:pPr marL="0" indent="0">
              <a:buNone/>
            </a:pPr>
            <a:r>
              <a:rPr lang="en-PH" dirty="0"/>
              <a:t>	I (–5, 8)</a:t>
            </a:r>
          </a:p>
          <a:p>
            <a:pPr marL="0" indent="0">
              <a:buNone/>
            </a:pPr>
            <a:r>
              <a:rPr lang="en-PH" dirty="0"/>
              <a:t>	E (–2, –4)</a:t>
            </a:r>
          </a:p>
          <a:p>
            <a:pPr marL="0" indent="0">
              <a:buNone/>
            </a:pPr>
            <a:r>
              <a:rPr lang="en-PH" dirty="0"/>
              <a:t>	S (4, –6)</a:t>
            </a:r>
          </a:p>
          <a:p>
            <a:pPr marL="0" indent="0">
              <a:buNone/>
            </a:pPr>
            <a:r>
              <a:rPr lang="en-PH" dirty="0"/>
              <a:t>	T (3, 7)</a:t>
            </a:r>
          </a:p>
          <a:p>
            <a:pPr marL="0" indent="0">
              <a:buNone/>
            </a:pPr>
            <a:r>
              <a:rPr lang="en-PH" dirty="0"/>
              <a:t>	A (–4, 0)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1A912-A4E4-F34A-A171-B72A1771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78" y="2390273"/>
            <a:ext cx="33400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2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35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BE981-CE4A-1A41-8CFD-53BD050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107"/>
            <a:ext cx="10515600" cy="4351338"/>
          </a:xfrm>
        </p:spPr>
        <p:txBody>
          <a:bodyPr>
            <a:normAutofit/>
          </a:bodyPr>
          <a:lstStyle/>
          <a:p>
            <a:pPr algn="just"/>
            <a:endParaRPr lang="en-PH" dirty="0"/>
          </a:p>
          <a:p>
            <a:pPr algn="just"/>
            <a:r>
              <a:rPr lang="en-PH" dirty="0"/>
              <a:t>The idea of the </a:t>
            </a:r>
            <a:r>
              <a:rPr lang="en-PH" dirty="0" err="1"/>
              <a:t>xy</a:t>
            </a:r>
            <a:r>
              <a:rPr lang="en-PH" dirty="0"/>
              <a:t>-plane or the rectangular coordinate system, also known as the Cartesian plane in honor of the French mathematician René Descartes (1596–1650).</a:t>
            </a:r>
          </a:p>
          <a:p>
            <a:pPr algn="just"/>
            <a:endParaRPr lang="en-PH" dirty="0"/>
          </a:p>
          <a:p>
            <a:pPr algn="just"/>
            <a:r>
              <a:rPr lang="en-PH" dirty="0"/>
              <a:t>The </a:t>
            </a:r>
            <a:r>
              <a:rPr lang="en-PH" dirty="0" err="1"/>
              <a:t>xy</a:t>
            </a:r>
            <a:r>
              <a:rPr lang="en-PH" dirty="0"/>
              <a:t>-plane or the Cartesian plane is made up of two perpendicular number lines, one is </a:t>
            </a:r>
            <a:r>
              <a:rPr lang="en-PH" b="1" dirty="0"/>
              <a:t>horizontal</a:t>
            </a:r>
            <a:r>
              <a:rPr lang="en-PH" dirty="0"/>
              <a:t> and the other one is </a:t>
            </a:r>
            <a:r>
              <a:rPr lang="en-PH" b="1" dirty="0"/>
              <a:t>vertical</a:t>
            </a:r>
            <a:r>
              <a:rPr lang="en-PH" dirty="0"/>
              <a:t>, whose point of intersection is called the </a:t>
            </a:r>
            <a:r>
              <a:rPr lang="en-PH" b="1" dirty="0"/>
              <a:t>origin</a:t>
            </a:r>
            <a:r>
              <a:rPr lang="en-PH" dirty="0"/>
              <a:t>. The horizontal line is called the </a:t>
            </a:r>
            <a:r>
              <a:rPr lang="en-PH" b="1" dirty="0"/>
              <a:t>x-axis</a:t>
            </a:r>
            <a:r>
              <a:rPr lang="en-PH" dirty="0"/>
              <a:t>, and the vertical line is called the </a:t>
            </a:r>
            <a:r>
              <a:rPr lang="en-PH" b="1" dirty="0"/>
              <a:t>y-axis</a:t>
            </a:r>
            <a:r>
              <a:rPr lang="en-PH" dirty="0"/>
              <a:t>.</a:t>
            </a:r>
          </a:p>
          <a:p>
            <a:pPr algn="just"/>
            <a:endParaRPr lang="en-PH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7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BE981-CE4A-1A41-8CFD-53BD050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355"/>
            <a:ext cx="6035566" cy="3933824"/>
          </a:xfrm>
        </p:spPr>
        <p:txBody>
          <a:bodyPr>
            <a:normAutofit lnSpcReduction="10000"/>
          </a:bodyPr>
          <a:lstStyle/>
          <a:p>
            <a:pPr algn="just"/>
            <a:r>
              <a:rPr lang="en-PH" b="1" dirty="0"/>
              <a:t>x-axis to the right of the origin </a:t>
            </a:r>
            <a:r>
              <a:rPr lang="en-PH" dirty="0"/>
              <a:t>and the part of the </a:t>
            </a:r>
            <a:r>
              <a:rPr lang="en-PH" b="1" dirty="0"/>
              <a:t>y-axis above the origin </a:t>
            </a:r>
            <a:r>
              <a:rPr lang="en-PH" dirty="0"/>
              <a:t>are each considered the </a:t>
            </a:r>
            <a:r>
              <a:rPr lang="en-PH" b="1" dirty="0"/>
              <a:t>positive direction</a:t>
            </a:r>
            <a:r>
              <a:rPr lang="en-PH" dirty="0"/>
              <a:t>.</a:t>
            </a:r>
          </a:p>
          <a:p>
            <a:pPr algn="just"/>
            <a:r>
              <a:rPr lang="en-PH" b="1" dirty="0"/>
              <a:t>x-axis to the left of the origin </a:t>
            </a:r>
            <a:r>
              <a:rPr lang="en-PH" dirty="0"/>
              <a:t>and the part of the </a:t>
            </a:r>
            <a:r>
              <a:rPr lang="en-PH" b="1" dirty="0"/>
              <a:t>y-axis below the origin </a:t>
            </a:r>
            <a:r>
              <a:rPr lang="en-PH" dirty="0"/>
              <a:t>are each considered the </a:t>
            </a:r>
            <a:r>
              <a:rPr lang="en-PH" b="1" dirty="0"/>
              <a:t>negative direction</a:t>
            </a:r>
            <a:r>
              <a:rPr lang="en-PH" dirty="0"/>
              <a:t>.</a:t>
            </a:r>
          </a:p>
          <a:p>
            <a:pPr algn="just"/>
            <a:r>
              <a:rPr lang="en-PH" dirty="0"/>
              <a:t>The </a:t>
            </a:r>
            <a:r>
              <a:rPr lang="en-PH" b="1" dirty="0"/>
              <a:t>two axes </a:t>
            </a:r>
            <a:r>
              <a:rPr lang="en-PH" dirty="0"/>
              <a:t>divide the plane into </a:t>
            </a:r>
            <a:r>
              <a:rPr lang="en-PH" b="1" dirty="0"/>
              <a:t>four quadrants.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E0611-5A38-BA45-92B4-3F80F389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875" y="1682969"/>
            <a:ext cx="2471234" cy="1746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EC12A-96C5-F547-A5D1-075B8DD7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277" y="1680856"/>
            <a:ext cx="1213023" cy="3492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6EFBB-124D-F943-AE63-B03B6B35E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41" y="3426887"/>
            <a:ext cx="2471235" cy="17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BE981-CE4A-1A41-8CFD-53BD050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344"/>
            <a:ext cx="5803233" cy="4436108"/>
          </a:xfrm>
        </p:spPr>
        <p:txBody>
          <a:bodyPr>
            <a:normAutofit/>
          </a:bodyPr>
          <a:lstStyle/>
          <a:p>
            <a:pPr algn="just"/>
            <a:r>
              <a:rPr lang="en-PH" dirty="0"/>
              <a:t>Every point in the plane can be described in terms of an ordered pair (x, y).</a:t>
            </a:r>
          </a:p>
          <a:p>
            <a:pPr algn="just"/>
            <a:r>
              <a:rPr lang="en-PH" dirty="0"/>
              <a:t>The absolute value of x indicates its distance from the y-axis, while the absolute value of y indicates its distance from the x-axis.</a:t>
            </a:r>
          </a:p>
          <a:p>
            <a:pPr algn="just"/>
            <a:r>
              <a:rPr lang="en-PH" dirty="0"/>
              <a:t>The </a:t>
            </a:r>
            <a:r>
              <a:rPr lang="en-PH" b="1" dirty="0"/>
              <a:t>values x and y </a:t>
            </a:r>
            <a:r>
              <a:rPr lang="en-PH" dirty="0"/>
              <a:t>are also known as the </a:t>
            </a:r>
            <a:r>
              <a:rPr lang="en-PH" b="1" dirty="0"/>
              <a:t>coordinates of the point</a:t>
            </a:r>
            <a:r>
              <a:rPr lang="en-PH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5362B-7FBA-B642-8C06-AC0F7A21B953}"/>
              </a:ext>
            </a:extLst>
          </p:cNvPr>
          <p:cNvSpPr txBox="1"/>
          <p:nvPr/>
        </p:nvSpPr>
        <p:spPr>
          <a:xfrm>
            <a:off x="6529137" y="4958223"/>
            <a:ext cx="553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/>
              <a:t>The coordinates of the origin are (0, 0). For the point (2, 3), 2 is the x-coordinate and 3 is the y-coordinate.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D6C78-C9FB-7547-AA21-05399D57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652" y="2732615"/>
            <a:ext cx="1399738" cy="916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CA967-40BB-1545-8461-23E438388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414" y="2725804"/>
            <a:ext cx="1399738" cy="91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85E107-43EA-5D4D-9713-7CB7093EB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673" y="2745237"/>
            <a:ext cx="682761" cy="8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BE981-CE4A-1A41-8CFD-53BD050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978"/>
            <a:ext cx="6605337" cy="31282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To locate the point (2, 3) in the Cartesian plane, count 2 steps in the positive x direction and 3 steps in the positive y direction from 0. The first number in the pair, 2, tells how far to move along the x-axis while the second number in the pair, 3, tells how far to move in the y-axis.</a:t>
            </a:r>
          </a:p>
          <a:p>
            <a:pPr algn="just"/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3BFDB-73F4-C14E-8D6A-EDF20F24F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817" y="1313364"/>
            <a:ext cx="2604766" cy="42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BE981-CE4A-1A41-8CFD-53BD050B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978"/>
            <a:ext cx="6605337" cy="31282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The x-axis is often called the horizontal axis or </a:t>
            </a:r>
            <a:r>
              <a:rPr lang="en-PH" b="1" dirty="0"/>
              <a:t>axis of abscissa</a:t>
            </a:r>
            <a:r>
              <a:rPr lang="en-PH" dirty="0"/>
              <a:t>. The y-axis is called the vertical axis or </a:t>
            </a:r>
            <a:r>
              <a:rPr lang="en-PH" b="1" dirty="0"/>
              <a:t>axis of ordinate</a:t>
            </a:r>
            <a:r>
              <a:rPr lang="en-PH" dirty="0"/>
              <a:t>. The latter terminology would require that the coordinates of the points (x, y) be referred to as </a:t>
            </a:r>
            <a:r>
              <a:rPr lang="en-PH" b="1" dirty="0"/>
              <a:t>abscissa</a:t>
            </a:r>
            <a:r>
              <a:rPr lang="en-PH" dirty="0"/>
              <a:t> and </a:t>
            </a:r>
            <a:r>
              <a:rPr lang="en-PH" b="1" dirty="0"/>
              <a:t>ordinate</a:t>
            </a:r>
            <a:r>
              <a:rPr lang="en-PH" dirty="0"/>
              <a:t>.</a:t>
            </a:r>
          </a:p>
          <a:p>
            <a:pPr algn="just"/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8FF95-312B-8742-99EF-973F0238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766" y="3450266"/>
            <a:ext cx="2568570" cy="49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DA3AA-700F-8845-8DD9-6BEE72660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213" y="2913251"/>
            <a:ext cx="2693655" cy="537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CCFF1-E186-A242-A73A-9CD9A9BA8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138" y="2938752"/>
            <a:ext cx="842959" cy="10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42638-BB8E-FE4B-A7EC-C025C1C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b="1" dirty="0"/>
              <a:t>Plotting a Point</a:t>
            </a:r>
          </a:p>
          <a:p>
            <a:pPr marL="0" indent="0" algn="just">
              <a:buNone/>
            </a:pPr>
            <a:r>
              <a:rPr lang="en-PH" dirty="0"/>
              <a:t>To graph or plot a point given its coordinates:</a:t>
            </a:r>
          </a:p>
          <a:p>
            <a:pPr marL="514350" indent="-514350" algn="just">
              <a:buAutoNum type="arabicPeriod"/>
            </a:pPr>
            <a:r>
              <a:rPr lang="en-PH" dirty="0"/>
              <a:t>Begin at the origin (0, 0), move to the right or left along the x-axis using the number indicated by the absolute value of the abscissa. Move to the right if x is positive and move to the left if otherwise.</a:t>
            </a:r>
          </a:p>
          <a:p>
            <a:pPr marL="514350" indent="-514350" algn="just">
              <a:buAutoNum type="arabicPeriod"/>
            </a:pPr>
            <a:r>
              <a:rPr lang="en-PH" dirty="0"/>
              <a:t>From that position on the x-axis, move up or down using the number indicated by the absolute value of the ordinate. Move upward if y is positive and move downward if otherwise.</a:t>
            </a:r>
          </a:p>
          <a:p>
            <a:pPr marL="514350" indent="-514350" algn="just">
              <a:buAutoNum type="arabicPeriod"/>
            </a:pPr>
            <a:r>
              <a:rPr lang="en-PH" dirty="0"/>
              <a:t>Draw a dot to represent the point described by the coordinates.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9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42638-BB8E-FE4B-A7EC-C025C1C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dirty="0"/>
              <a:t>Plot each point on a coordinate plane.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	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     a.   (4, 3) 		   b.   (–3, 2) 	   	c.   (–5, –4) 		   d.   (6, –3)</a:t>
            </a:r>
          </a:p>
          <a:p>
            <a:pPr marL="0" indent="0" algn="just">
              <a:buNone/>
            </a:pPr>
            <a:r>
              <a:rPr lang="en-PH" dirty="0"/>
              <a:t>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3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Rectangular Coordinate System</a:t>
            </a:r>
            <a:endParaRPr lang="en-P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42638-BB8E-FE4B-A7EC-C025C1CB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H" b="1" dirty="0"/>
              <a:t>Solution:</a:t>
            </a:r>
            <a:endParaRPr lang="en-PH" dirty="0"/>
          </a:p>
          <a:p>
            <a:pPr marL="0" indent="0">
              <a:buNone/>
            </a:pPr>
            <a:r>
              <a:rPr lang="en-PH" dirty="0"/>
              <a:t> 	    a.   (4, 3) 					   b.   (–3, 2) 	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4CBC8-4C98-0545-BC3A-484ADD319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11" y="2609434"/>
            <a:ext cx="2554886" cy="2478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DB72B-F6E4-6E47-A1B6-B489E441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2609434"/>
            <a:ext cx="2600919" cy="2557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787F3-54BF-6E49-BE03-45A77AACAA45}"/>
              </a:ext>
            </a:extLst>
          </p:cNvPr>
          <p:cNvSpPr txBox="1"/>
          <p:nvPr/>
        </p:nvSpPr>
        <p:spPr>
          <a:xfrm>
            <a:off x="1659217" y="5167312"/>
            <a:ext cx="2814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000" dirty="0"/>
              <a:t>Begin at the origin and move 4 units to the right, then 3 units 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678D2-AF13-2546-9782-5E49CC8E4670}"/>
              </a:ext>
            </a:extLst>
          </p:cNvPr>
          <p:cNvSpPr txBox="1"/>
          <p:nvPr/>
        </p:nvSpPr>
        <p:spPr>
          <a:xfrm>
            <a:off x="7004993" y="5167312"/>
            <a:ext cx="2814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000" dirty="0"/>
              <a:t>Begin at the origin and move 3 to the left, then 2 up.</a:t>
            </a:r>
          </a:p>
        </p:txBody>
      </p:sp>
    </p:spTree>
    <p:extLst>
      <p:ext uri="{BB962C8B-B14F-4D97-AF65-F5344CB8AC3E}">
        <p14:creationId xmlns:p14="http://schemas.microsoft.com/office/powerpoint/2010/main" val="318158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7216</TotalTime>
  <Words>824</Words>
  <Application>Microsoft Macintosh PowerPoint</Application>
  <PresentationFormat>Widescreen</PresentationFormat>
  <Paragraphs>109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The Rectangular Coordinate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735</cp:revision>
  <cp:lastPrinted>2023-03-16T03:23:03Z</cp:lastPrinted>
  <dcterms:created xsi:type="dcterms:W3CDTF">2019-04-16T02:10:14Z</dcterms:created>
  <dcterms:modified xsi:type="dcterms:W3CDTF">2023-05-04T08:50:49Z</dcterms:modified>
</cp:coreProperties>
</file>