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72" r:id="rId5"/>
    <p:sldId id="273" r:id="rId6"/>
    <p:sldId id="274" r:id="rId7"/>
    <p:sldId id="275" r:id="rId8"/>
    <p:sldId id="27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9437FF"/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/>
    <p:restoredTop sz="96405"/>
  </p:normalViewPr>
  <p:slideViewPr>
    <p:cSldViewPr snapToGrid="0" snapToObjects="1">
      <p:cViewPr varScale="1">
        <p:scale>
          <a:sx n="102" d="100"/>
          <a:sy n="102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Mental Subtraction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7E2E4A-3E60-E84E-ADE0-DC3E730A3BE5}"/>
              </a:ext>
            </a:extLst>
          </p:cNvPr>
          <p:cNvSpPr/>
          <p:nvPr/>
        </p:nvSpPr>
        <p:spPr>
          <a:xfrm>
            <a:off x="1327759" y="668194"/>
            <a:ext cx="1628384" cy="563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A2CE8-A246-8E48-97D6-3B5B6411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41418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49 – 6 =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	We can subtract mentally by expanding the number.</a:t>
            </a:r>
          </a:p>
          <a:p>
            <a:pPr marL="0" indent="0">
              <a:buNone/>
            </a:pPr>
            <a:r>
              <a:rPr lang="en-PH" dirty="0"/>
              <a:t>	49 = 4 tens 9 ones</a:t>
            </a:r>
          </a:p>
          <a:p>
            <a:pPr marL="0" indent="0">
              <a:buNone/>
            </a:pPr>
            <a:r>
              <a:rPr lang="en-PH" dirty="0"/>
              <a:t>	49 – 6 = 4 tens 9 ones – 6 ones</a:t>
            </a:r>
          </a:p>
          <a:p>
            <a:pPr marL="0" indent="0">
              <a:buNone/>
            </a:pPr>
            <a:r>
              <a:rPr lang="en-PH" dirty="0"/>
              <a:t>		  = 4 tens 3 ones</a:t>
            </a:r>
          </a:p>
          <a:p>
            <a:pPr marL="0" indent="0">
              <a:buNone/>
            </a:pPr>
            <a:r>
              <a:rPr lang="en-PH" dirty="0"/>
              <a:t>		  = 43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7E2E4A-3E60-E84E-ADE0-DC3E730A3BE5}"/>
              </a:ext>
            </a:extLst>
          </p:cNvPr>
          <p:cNvSpPr/>
          <p:nvPr/>
        </p:nvSpPr>
        <p:spPr>
          <a:xfrm>
            <a:off x="1327759" y="668194"/>
            <a:ext cx="1878904" cy="563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A2CE8-A246-8E48-97D6-3B5B6411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19"/>
            <a:ext cx="10515600" cy="5206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476 – 4 =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	We can subtract mentally by counting back 4 ones.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PH" dirty="0"/>
              <a:t>So, 476 – 4 = 472.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1E8B7-870F-EC44-BA15-3AD0A12A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63" y="2355806"/>
            <a:ext cx="4905210" cy="21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7E2E4A-3E60-E84E-ADE0-DC3E730A3BE5}"/>
              </a:ext>
            </a:extLst>
          </p:cNvPr>
          <p:cNvSpPr/>
          <p:nvPr/>
        </p:nvSpPr>
        <p:spPr>
          <a:xfrm>
            <a:off x="1327758" y="668194"/>
            <a:ext cx="2229633" cy="563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A2CE8-A246-8E48-97D6-3B5B6411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19"/>
            <a:ext cx="10515600" cy="5206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555 – 50 = ?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	We subtract mentally by counting back 5 tens.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E8176-EDD7-5B4B-B0B8-7D9E2583A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03" y="2940762"/>
            <a:ext cx="4622623" cy="17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16638-6CA2-E941-9F35-455829E1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858"/>
            <a:ext cx="10515600" cy="4561105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	555 – 50 = 505</a:t>
            </a:r>
          </a:p>
          <a:p>
            <a:pPr marL="0" indent="0">
              <a:buNone/>
            </a:pPr>
            <a:r>
              <a:rPr lang="en-PH" dirty="0"/>
              <a:t>	We can also subtract mentally by expanding the number.</a:t>
            </a:r>
          </a:p>
          <a:p>
            <a:pPr marL="0" indent="0">
              <a:buNone/>
            </a:pPr>
            <a:r>
              <a:rPr lang="en-PH" dirty="0"/>
              <a:t>	555 = 5 hundreds 5 tens 5 ones</a:t>
            </a:r>
          </a:p>
          <a:p>
            <a:pPr marL="0" indent="0">
              <a:buNone/>
            </a:pPr>
            <a:r>
              <a:rPr lang="en-PH" dirty="0"/>
              <a:t>	          = 500 + 50 + 5</a:t>
            </a:r>
          </a:p>
          <a:p>
            <a:pPr marL="0" indent="0">
              <a:buNone/>
            </a:pPr>
            <a:r>
              <a:rPr lang="en-PH" dirty="0"/>
              <a:t>	555 – 50 = 5 hundreds 5 tens 5 ones – 5 tens</a:t>
            </a:r>
          </a:p>
          <a:p>
            <a:pPr marL="0" indent="0">
              <a:buNone/>
            </a:pPr>
            <a:r>
              <a:rPr lang="en-PH" dirty="0"/>
              <a:t>		       = 5 hundreds 0 tens 5 ones</a:t>
            </a:r>
          </a:p>
          <a:p>
            <a:pPr marL="0" indent="0">
              <a:buNone/>
            </a:pPr>
            <a:r>
              <a:rPr lang="en-PH" dirty="0"/>
              <a:t>		       = 505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8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7E2E4A-3E60-E84E-ADE0-DC3E730A3BE5}"/>
              </a:ext>
            </a:extLst>
          </p:cNvPr>
          <p:cNvSpPr/>
          <p:nvPr/>
        </p:nvSpPr>
        <p:spPr>
          <a:xfrm>
            <a:off x="1327758" y="668194"/>
            <a:ext cx="2229633" cy="563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A2CE8-A246-8E48-97D6-3B5B6411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19"/>
            <a:ext cx="10515600" cy="52065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979 – 600 =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	 We count back 6 hundreds.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979 – 600 = 379</a:t>
            </a:r>
          </a:p>
          <a:p>
            <a:pPr marL="0" indent="0">
              <a:buNone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C4A59A-8CF0-7746-9562-C9404E5C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183" y="2356536"/>
            <a:ext cx="6548227" cy="2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27</Words>
  <Application>Microsoft Macintosh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717</cp:revision>
  <cp:lastPrinted>2023-03-16T06:30:06Z</cp:lastPrinted>
  <dcterms:created xsi:type="dcterms:W3CDTF">2019-04-16T02:10:14Z</dcterms:created>
  <dcterms:modified xsi:type="dcterms:W3CDTF">2023-08-15T03:14:15Z</dcterms:modified>
</cp:coreProperties>
</file>