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59"/>
    <p:restoredTop sz="96663"/>
  </p:normalViewPr>
  <p:slideViewPr>
    <p:cSldViewPr snapToGrid="0" snapToObjects="1">
      <p:cViewPr varScale="1">
        <p:scale>
          <a:sx n="79" d="100"/>
          <a:sy n="79" d="100"/>
        </p:scale>
        <p:origin x="22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7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5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2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89111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Square of a Binomial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Square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0059"/>
                <a:ext cx="10515600" cy="464479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EXAMPLE 3: Simplify each expression.</a:t>
                </a:r>
                <a:endParaRPr lang="en-US" dirty="0"/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Rearrange the factors so that the special product pattern can be used.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		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+4)(2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		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0059"/>
                <a:ext cx="10515600" cy="4644798"/>
              </a:xfrm>
              <a:blipFill>
                <a:blip r:embed="rId3"/>
                <a:stretch>
                  <a:fillRect l="-1086" t="-2180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82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Square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E88182A-4708-8749-813D-FC47F6EB2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156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Here are the steps to transform a square of a binomial to a perfect square trinomial.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PH" dirty="0"/>
                  <a:t>Square the first term.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PH" dirty="0"/>
                  <a:t>Twice the product of the first and last terms.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PH" dirty="0"/>
                  <a:t>Square the last term.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PH" dirty="0"/>
                  <a:t>Arrange the terms in descending order.</a:t>
                </a:r>
              </a:p>
              <a:p>
                <a:pPr marL="0" indent="0">
                  <a:buNone/>
                </a:pPr>
                <a:r>
                  <a:rPr lang="en-PH" dirty="0"/>
                  <a:t>To help you recognize, it looks like this: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E88182A-4708-8749-813D-FC47F6EB2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1562"/>
                <a:ext cx="10515600" cy="4351338"/>
              </a:xfrm>
              <a:blipFill>
                <a:blip r:embed="rId3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Square of a Binomial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BD2EB-2ED4-994F-8DF3-1B9E8BDC8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Find the trinomial product of the following.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A339F69-47C5-844F-AD01-32CB8877B4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222717"/>
                  </p:ext>
                </p:extLst>
              </p:nvPr>
            </p:nvGraphicFramePr>
            <p:xfrm>
              <a:off x="1239159" y="2431574"/>
              <a:ext cx="10114641" cy="3139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2928">
                      <a:extLst>
                        <a:ext uri="{9D8B030D-6E8A-4147-A177-3AD203B41FA5}">
                          <a16:colId xmlns:a16="http://schemas.microsoft.com/office/drawing/2014/main" val="549372576"/>
                        </a:ext>
                      </a:extLst>
                    </a:gridCol>
                    <a:gridCol w="2022928">
                      <a:extLst>
                        <a:ext uri="{9D8B030D-6E8A-4147-A177-3AD203B41FA5}">
                          <a16:colId xmlns:a16="http://schemas.microsoft.com/office/drawing/2014/main" val="865445483"/>
                        </a:ext>
                      </a:extLst>
                    </a:gridCol>
                    <a:gridCol w="2022928">
                      <a:extLst>
                        <a:ext uri="{9D8B030D-6E8A-4147-A177-3AD203B41FA5}">
                          <a16:colId xmlns:a16="http://schemas.microsoft.com/office/drawing/2014/main" val="1082850181"/>
                        </a:ext>
                      </a:extLst>
                    </a:gridCol>
                    <a:gridCol w="1606135">
                      <a:extLst>
                        <a:ext uri="{9D8B030D-6E8A-4147-A177-3AD203B41FA5}">
                          <a16:colId xmlns:a16="http://schemas.microsoft.com/office/drawing/2014/main" val="544645693"/>
                        </a:ext>
                      </a:extLst>
                    </a:gridCol>
                    <a:gridCol w="2439722">
                      <a:extLst>
                        <a:ext uri="{9D8B030D-6E8A-4147-A177-3AD203B41FA5}">
                          <a16:colId xmlns:a16="http://schemas.microsoft.com/office/drawing/2014/main" val="11882317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Square of a Binomial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Square of the First Term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Twice the Product of the First and Last Term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Square of the Last Term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Final Answer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9344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739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5212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7147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(3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019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7788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22279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A339F69-47C5-844F-AD01-32CB8877B4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222717"/>
                  </p:ext>
                </p:extLst>
              </p:nvPr>
            </p:nvGraphicFramePr>
            <p:xfrm>
              <a:off x="1239159" y="2431574"/>
              <a:ext cx="10114641" cy="3139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2928">
                      <a:extLst>
                        <a:ext uri="{9D8B030D-6E8A-4147-A177-3AD203B41FA5}">
                          <a16:colId xmlns:a16="http://schemas.microsoft.com/office/drawing/2014/main" val="549372576"/>
                        </a:ext>
                      </a:extLst>
                    </a:gridCol>
                    <a:gridCol w="2022928">
                      <a:extLst>
                        <a:ext uri="{9D8B030D-6E8A-4147-A177-3AD203B41FA5}">
                          <a16:colId xmlns:a16="http://schemas.microsoft.com/office/drawing/2014/main" val="865445483"/>
                        </a:ext>
                      </a:extLst>
                    </a:gridCol>
                    <a:gridCol w="2022928">
                      <a:extLst>
                        <a:ext uri="{9D8B030D-6E8A-4147-A177-3AD203B41FA5}">
                          <a16:colId xmlns:a16="http://schemas.microsoft.com/office/drawing/2014/main" val="1082850181"/>
                        </a:ext>
                      </a:extLst>
                    </a:gridCol>
                    <a:gridCol w="1606135">
                      <a:extLst>
                        <a:ext uri="{9D8B030D-6E8A-4147-A177-3AD203B41FA5}">
                          <a16:colId xmlns:a16="http://schemas.microsoft.com/office/drawing/2014/main" val="544645693"/>
                        </a:ext>
                      </a:extLst>
                    </a:gridCol>
                    <a:gridCol w="2439722">
                      <a:extLst>
                        <a:ext uri="{9D8B030D-6E8A-4147-A177-3AD203B41FA5}">
                          <a16:colId xmlns:a16="http://schemas.microsoft.com/office/drawing/2014/main" val="1188231768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Square of a Binomial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Square of the First Term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Twice the Product of the First and Last Term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Square of the Last Term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Final Answer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9344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9" t="-246667" r="-401887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46667" r="-299375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258" t="-246667" r="-201258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7165" t="-246667" r="-151969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625" t="-246667" r="-521" b="-5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739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9" t="-358621" r="-401887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58621" r="-299375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258" t="-358621" r="-201258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7165" t="-358621" r="-151969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625" t="-358621" r="-521" b="-4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5212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9" t="-458621" r="-401887" b="-3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458621" r="-299375" b="-3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258" t="-458621" r="-201258" b="-3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7165" t="-458621" r="-151969" b="-3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625" t="-458621" r="-521" b="-3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7147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9" t="-558621" r="-401887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558621" r="-299375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258" t="-558621" r="-201258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7165" t="-558621" r="-151969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625" t="-558621" r="-521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019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9" t="-636667" r="-40188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636667" r="-29937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258" t="-636667" r="-20125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7165" t="-636667" r="-15196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625" t="-636667" r="-521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7788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29" t="-762069" r="-401887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258" t="-762069" r="-201258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7165" t="-762069" r="-151969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625" t="-762069" r="-521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22279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1676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Square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0059"/>
                <a:ext cx="10515600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PH" dirty="0"/>
                  <a:t>Here are the steps to transform a square of a binomial to a perfect square trinomial: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PH" dirty="0"/>
                  <a:t>Square the first term.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PH" dirty="0"/>
                  <a:t>Get twice the product of the first and last terms.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PH" dirty="0"/>
                  <a:t>Square the last term.</a:t>
                </a:r>
              </a:p>
              <a:p>
                <a:pPr marL="0" indent="0" algn="just">
                  <a:buNone/>
                </a:pPr>
                <a:r>
                  <a:rPr lang="en-PH" dirty="0"/>
                  <a:t>To help you recognize it, look at the symbols below.</a:t>
                </a:r>
              </a:p>
              <a:p>
                <a:pPr marL="0" indent="0" algn="ctr">
                  <a:buNone/>
                </a:pPr>
                <a:r>
                  <a:rPr lang="en-PH" b="1" dirty="0"/>
                  <a:t>Perfect Square of a Binomial Pattern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0059"/>
                <a:ext cx="10515600" cy="4351338"/>
              </a:xfrm>
              <a:blipFill>
                <a:blip r:embed="rId3"/>
                <a:stretch>
                  <a:fillRect l="-1086" t="-23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85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Square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005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EXAMPLE 1: Find the square of the following polynomials.</a:t>
                </a:r>
                <a:endParaRPr lang="en-US" dirty="0"/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+5)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US" b="1" dirty="0"/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0059"/>
                <a:ext cx="10515600" cy="4351338"/>
              </a:xfrm>
              <a:blipFill>
                <a:blip r:embed="rId3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32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Square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0059"/>
                <a:ext cx="10515600" cy="464479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EXAMPLE 1: Find the square of the following polynomials.</a:t>
                </a:r>
                <a:endParaRPr lang="en-US" dirty="0"/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	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𝟏𝟐𝐱𝐲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0059"/>
                <a:ext cx="10515600" cy="4644798"/>
              </a:xfrm>
              <a:blipFill>
                <a:blip r:embed="rId3"/>
                <a:stretch>
                  <a:fillRect l="-1086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57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Square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005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EXAMPLE 2: Find the square of the following polynomials.</a:t>
                </a:r>
                <a:endParaRPr lang="en-US" dirty="0"/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−6)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endParaRPr lang="en-US" b="1" dirty="0"/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−11)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−11)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𝟏𝟐𝟏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0059"/>
                <a:ext cx="10515600" cy="4351338"/>
              </a:xfrm>
              <a:blipFill>
                <a:blip r:embed="rId3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92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Square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0059"/>
                <a:ext cx="10515600" cy="464479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EXAMPLE 2: Find the square of the following polynomials.</a:t>
                </a:r>
                <a:endParaRPr lang="en-US" dirty="0"/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yz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yz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+(−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	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𝟐𝟒𝐱𝐲𝐳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0.3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−1.2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(−1.2)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0059"/>
                <a:ext cx="10515600" cy="4644798"/>
              </a:xfrm>
              <a:blipFill>
                <a:blip r:embed="rId3"/>
                <a:stretch>
                  <a:fillRect l="-1086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76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Square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0059"/>
                <a:ext cx="10515600" cy="464479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EXAMPLE 3: Simplify each expression.</a:t>
                </a:r>
                <a:endParaRPr lang="en-US" dirty="0"/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−(2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+3)(3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The first expression is the square of a sum. The next expressions can be found using the FOIL method.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			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+25−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			   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endParaRPr lang="en-US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8BD2EB-2ED4-994F-8DF3-1B9E8BDC8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0059"/>
                <a:ext cx="10515600" cy="4644798"/>
              </a:xfrm>
              <a:blipFill>
                <a:blip r:embed="rId3"/>
                <a:stretch>
                  <a:fillRect l="-1086" t="-2180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65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371</Words>
  <Application>Microsoft Macintosh PowerPoint</Application>
  <PresentationFormat>Widescreen</PresentationFormat>
  <Paragraphs>101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Square of a Binomial</vt:lpstr>
      <vt:lpstr>Square of a Binomial</vt:lpstr>
      <vt:lpstr>Square of a Binomial</vt:lpstr>
      <vt:lpstr>Square of a Binomial</vt:lpstr>
      <vt:lpstr>Square of a Binomial</vt:lpstr>
      <vt:lpstr>Square of a Binomial</vt:lpstr>
      <vt:lpstr>Square of a Binomial</vt:lpstr>
      <vt:lpstr>Square of a Binomial</vt:lpstr>
      <vt:lpstr>Square of a Binomial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522</cp:revision>
  <cp:lastPrinted>2023-03-16T06:30:06Z</cp:lastPrinted>
  <dcterms:created xsi:type="dcterms:W3CDTF">2019-04-16T02:10:14Z</dcterms:created>
  <dcterms:modified xsi:type="dcterms:W3CDTF">2023-07-13T10:30:47Z</dcterms:modified>
</cp:coreProperties>
</file>