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80" r:id="rId5"/>
    <p:sldId id="28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5F0"/>
    <a:srgbClr val="0072BA"/>
    <a:srgbClr val="EE2F55"/>
    <a:srgbClr val="FFB914"/>
    <a:srgbClr val="FDD2B0"/>
    <a:srgbClr val="B8E4F9"/>
    <a:srgbClr val="005AAB"/>
    <a:srgbClr val="49AD42"/>
    <a:srgbClr val="77C466"/>
    <a:srgbClr val="9E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Comparing Things: Mass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09D7C1-AFB4-EB4A-9F87-C4451F44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426720"/>
            <a:ext cx="10515600" cy="5638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mass of a thing means how heavy or light the thing is.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rock is </a:t>
            </a:r>
            <a:r>
              <a:rPr lang="en-PH" sz="2200" b="1" dirty="0"/>
              <a:t>heavy</a:t>
            </a:r>
            <a:r>
              <a:rPr lang="en-PH" sz="2200" dirty="0"/>
              <a:t>.				The pebble is </a:t>
            </a:r>
            <a:r>
              <a:rPr lang="en-PH" sz="2200" b="1" dirty="0"/>
              <a:t>light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r>
              <a:rPr lang="en-PH" sz="2200" dirty="0"/>
              <a:t>It is </a:t>
            </a:r>
            <a:r>
              <a:rPr lang="en-PH" sz="2200" b="1" dirty="0"/>
              <a:t>heavier</a:t>
            </a:r>
            <a:r>
              <a:rPr lang="en-PH" sz="2200" dirty="0"/>
              <a:t> than the flower pot.		It is </a:t>
            </a:r>
            <a:r>
              <a:rPr lang="en-PH" sz="2200" b="1" dirty="0"/>
              <a:t>lighter</a:t>
            </a:r>
            <a:r>
              <a:rPr lang="en-PH" sz="2200" dirty="0"/>
              <a:t> than the flower pot.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pail is </a:t>
            </a:r>
            <a:r>
              <a:rPr lang="en-US" sz="2200" b="1" dirty="0"/>
              <a:t>as heavy as </a:t>
            </a:r>
            <a:r>
              <a:rPr lang="en-US" sz="2200" dirty="0"/>
              <a:t>the watering can.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23CA15-73CF-4042-AF27-9058BD83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58" y="884237"/>
            <a:ext cx="1986884" cy="1478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06A70-42D6-FD46-AB18-61592DD65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20" y="1274286"/>
            <a:ext cx="2184923" cy="1088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DF5C9-D756-5646-B3D3-DBB8ACD44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781" y="3961290"/>
            <a:ext cx="2862368" cy="1403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65C08-9A88-A046-A544-B90C56564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037"/>
          <a:stretch/>
        </p:blipFill>
        <p:spPr>
          <a:xfrm>
            <a:off x="9847997" y="4328160"/>
            <a:ext cx="2087279" cy="1910080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1F24D4B8-3FFB-8644-B71A-95DFE85B4810}"/>
              </a:ext>
            </a:extLst>
          </p:cNvPr>
          <p:cNvSpPr/>
          <p:nvPr/>
        </p:nvSpPr>
        <p:spPr>
          <a:xfrm>
            <a:off x="6370320" y="3789125"/>
            <a:ext cx="3048523" cy="1513840"/>
          </a:xfrm>
          <a:prstGeom prst="wedgeEllipseCallout">
            <a:avLst>
              <a:gd name="adj1" fmla="val 62053"/>
              <a:gd name="adj2" fmla="val 1417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77"/>
              </a:rPr>
              <a:t>We can use a balance to compare the mass of things. </a:t>
            </a:r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09D7C1-AFB4-EB4A-9F87-C4451F44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426720"/>
            <a:ext cx="10515600" cy="5638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sz="2200" dirty="0"/>
              <a:t>The rock is heavier than the flower pot.</a:t>
            </a:r>
          </a:p>
          <a:p>
            <a:pPr marL="0" indent="0">
              <a:buNone/>
            </a:pPr>
            <a:r>
              <a:rPr lang="en-PH" sz="2200" dirty="0"/>
              <a:t>The flower pot is heavier than the pebble.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rock is the </a:t>
            </a:r>
            <a:r>
              <a:rPr lang="en-PH" sz="2200" b="1" dirty="0"/>
              <a:t>heaviest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r>
              <a:rPr lang="en-PH" sz="2200" dirty="0"/>
              <a:t>The pebble is the </a:t>
            </a:r>
            <a:r>
              <a:rPr lang="en-PH" sz="2200" b="1" dirty="0"/>
              <a:t>lightest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23CA15-73CF-4042-AF27-9058BD83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58" y="884237"/>
            <a:ext cx="1986884" cy="1478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06A70-42D6-FD46-AB18-61592DD65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20" y="1274286"/>
            <a:ext cx="2184923" cy="10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11331</TotalTime>
  <Words>67</Words>
  <Application>Microsoft Macintosh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1152</cp:revision>
  <cp:lastPrinted>2023-03-16T06:30:06Z</cp:lastPrinted>
  <dcterms:created xsi:type="dcterms:W3CDTF">2019-04-16T02:10:14Z</dcterms:created>
  <dcterms:modified xsi:type="dcterms:W3CDTF">2023-09-07T09:11:58Z</dcterms:modified>
</cp:coreProperties>
</file>