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728440"/>
            <a:ext cx="8082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ESTRATEHIYANG BERBAL AT HINDI BERBAL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752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859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/>
          <p:nvPr/>
        </p:nvSpPr>
        <p:spPr>
          <a:xfrm>
            <a:off x="720000" y="2464200"/>
            <a:ext cx="10796040" cy="12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tumutukoy sa paggamit ng mga salita sa pagpapahayag ng saloobin at damdamin ng isang tao.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Kongkretong anyo rin ito ng komunikasyon dahil tiyak at espesipiko ang pagpaparating ng mensahe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kinakausap. Bagama’t may mga mensahe na nagtataglay ng tagong kahulugan, ito ay masasabing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kongkreto pa rin dahil ang katiyakan ay tumutukoy sa salita at hindi sa mismong mensahe.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4"/>
          <p:cNvSpPr/>
          <p:nvPr/>
        </p:nvSpPr>
        <p:spPr>
          <a:xfrm>
            <a:off x="180000" y="767520"/>
            <a:ext cx="1049760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BERBAL NA KOMUNIKASYON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752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859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720000" y="2464200"/>
            <a:ext cx="10796040" cy="12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nakikita sa gawaing pakilos at nahihinuha nito ang saloobin at damdamin ng tao sa pamamagitan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 ekspresyon ng mukha, galaw ng ulo, kamay, at iba pa.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pag-iling ng ulo – senyales ng pagtutol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pagtango ng ulo – senyales ng pagsang-ayon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pagngiti – senyales ng kasiyahan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180000" y="767520"/>
            <a:ext cx="1049760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HINDI BERBAL NA KOMUNIKASYON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3"/>
          <p:cNvSpPr/>
          <p:nvPr/>
        </p:nvSpPr>
        <p:spPr>
          <a:xfrm>
            <a:off x="1523880" y="1799640"/>
            <a:ext cx="9126000" cy="23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7520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859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1"/>
          <p:cNvSpPr/>
          <p:nvPr/>
        </p:nvSpPr>
        <p:spPr>
          <a:xfrm>
            <a:off x="362520" y="1440000"/>
            <a:ext cx="1151712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Magbigay ng tatlong halimbawa ng mga hindi berbal na komunikasyon at ibigay ang kahulugan nito.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29560" y="1800000"/>
            <a:ext cx="11338200" cy="33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2023-05-11T13:08:07Z</dcterms:modified>
  <cp:revision>231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