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7" r:id="rId3"/>
  </p:sldMasterIdLst>
  <p:notesMasterIdLst>
    <p:notesMasterId r:id="rId34"/>
  </p:notesMasterIdLst>
  <p:sldIdLst>
    <p:sldId id="1065" r:id="rId4"/>
    <p:sldId id="256" r:id="rId5"/>
    <p:sldId id="1310" r:id="rId6"/>
    <p:sldId id="1332" r:id="rId7"/>
    <p:sldId id="1333" r:id="rId8"/>
    <p:sldId id="1334" r:id="rId9"/>
    <p:sldId id="1336" r:id="rId10"/>
    <p:sldId id="1337" r:id="rId11"/>
    <p:sldId id="1338" r:id="rId12"/>
    <p:sldId id="1339" r:id="rId13"/>
    <p:sldId id="1335" r:id="rId14"/>
    <p:sldId id="1341" r:id="rId15"/>
    <p:sldId id="1342" r:id="rId16"/>
    <p:sldId id="1345" r:id="rId17"/>
    <p:sldId id="1357" r:id="rId18"/>
    <p:sldId id="1356" r:id="rId19"/>
    <p:sldId id="1351" r:id="rId20"/>
    <p:sldId id="1354" r:id="rId21"/>
    <p:sldId id="1353" r:id="rId22"/>
    <p:sldId id="1352" r:id="rId23"/>
    <p:sldId id="1358" r:id="rId24"/>
    <p:sldId id="1359" r:id="rId25"/>
    <p:sldId id="1361" r:id="rId26"/>
    <p:sldId id="1362" r:id="rId27"/>
    <p:sldId id="1363" r:id="rId28"/>
    <p:sldId id="1364" r:id="rId29"/>
    <p:sldId id="1365" r:id="rId30"/>
    <p:sldId id="1366" r:id="rId31"/>
    <p:sldId id="1331" r:id="rId32"/>
    <p:sldId id="1066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k Anthony U. Viri" initials="MAUV" lastIdx="1" clrIdx="0">
    <p:extLst/>
  </p:cmAuthor>
  <p:cmAuthor id="2" name="Joyce C. Manalastas" initials="JCM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B2F79F"/>
    <a:srgbClr val="C5C5C5"/>
    <a:srgbClr val="FFFFFF"/>
    <a:srgbClr val="B8B8B8"/>
    <a:srgbClr val="EEEEEE"/>
    <a:srgbClr val="FF99FF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258" autoAdjust="0"/>
    <p:restoredTop sz="94374" autoAdjust="0"/>
  </p:normalViewPr>
  <p:slideViewPr>
    <p:cSldViewPr snapToGrid="0">
      <p:cViewPr varScale="1">
        <p:scale>
          <a:sx n="74" d="100"/>
          <a:sy n="74" d="100"/>
        </p:scale>
        <p:origin x="208" y="3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commentAuthors" Target="commentAuthor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A98776-DDAA-46D0-B537-A54E676C7141}" type="datetimeFigureOut">
              <a:rPr lang="en-US" smtClean="0"/>
              <a:t>2/4/20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1CC202-F681-40BC-9155-05443905B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531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58d61b4c8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58d61b4c8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15489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524917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27119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727396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604374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003439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27537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568294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091856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058298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389356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683532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09795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231678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828554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041550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0893365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347137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1338990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0242196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2450386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518573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1452871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388140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414492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854601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466243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97673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657352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35067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ctrTitle"/>
          </p:nvPr>
        </p:nvSpPr>
        <p:spPr>
          <a:xfrm>
            <a:off x="415611" y="1680000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1"/>
          </p:nvPr>
        </p:nvSpPr>
        <p:spPr>
          <a:xfrm>
            <a:off x="415600" y="4416800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>
                <a:solidFill>
                  <a:srgbClr val="F3F3F3"/>
                </a:solidFill>
                <a:latin typeface="Gudea"/>
                <a:ea typeface="Gudea"/>
                <a:cs typeface="Gudea"/>
                <a:sym typeface="Gude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83407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82133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1680000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4416800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>
                <a:solidFill>
                  <a:srgbClr val="F3F3F3"/>
                </a:solidFill>
                <a:latin typeface="Gudea"/>
                <a:ea typeface="Gudea"/>
                <a:cs typeface="Gudea"/>
                <a:sym typeface="Gude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63179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135600"/>
            <a:ext cx="10286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2400">
                <a:solidFill>
                  <a:srgbClr val="A7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918073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041525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445312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146619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324623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672946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678912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ctrTitle"/>
          </p:nvPr>
        </p:nvSpPr>
        <p:spPr>
          <a:xfrm>
            <a:off x="914400" y="1454333"/>
            <a:ext cx="7157200" cy="39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000337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>
            <a:spLocks noGrp="1"/>
          </p:cNvSpPr>
          <p:nvPr>
            <p:ph type="title"/>
          </p:nvPr>
        </p:nvSpPr>
        <p:spPr>
          <a:xfrm>
            <a:off x="403467" y="337733"/>
            <a:ext cx="10090800" cy="558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2400">
                <a:solidFill>
                  <a:srgbClr val="A7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latin typeface="Lato"/>
                <a:ea typeface="Lato"/>
                <a:cs typeface="Lato"/>
                <a:sym typeface="Lato"/>
              </a:defRPr>
            </a:lvl1pPr>
            <a:lvl2pPr marL="1219170" lvl="1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880136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420679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2533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0"/>
            <a:ext cx="10363200" cy="46275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494120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76239" indent="-24764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6577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0"/>
            <a:ext cx="10363200" cy="462756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57189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13282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45242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5242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077223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5927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19200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560285"/>
            <a:ext cx="5082117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219200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560285"/>
            <a:ext cx="5084232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8705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62284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803370"/>
            <a:ext cx="5082117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462284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803370"/>
            <a:ext cx="5084232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962002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33637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>
            <a:spLocks noGrp="1"/>
          </p:cNvSpPr>
          <p:nvPr>
            <p:ph type="title"/>
          </p:nvPr>
        </p:nvSpPr>
        <p:spPr>
          <a:xfrm>
            <a:off x="415600" y="314667"/>
            <a:ext cx="10416800" cy="606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2400">
                <a:solidFill>
                  <a:srgbClr val="A82C1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333">
                <a:latin typeface="Lato"/>
                <a:ea typeface="Lato"/>
                <a:cs typeface="Lato"/>
                <a:sym typeface="Lato"/>
              </a:defRPr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333">
                <a:latin typeface="Lato"/>
                <a:ea typeface="Lato"/>
                <a:cs typeface="Lato"/>
                <a:sym typeface="Lato"/>
              </a:defRPr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513129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668023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35203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9016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8032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47048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9016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98032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47048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8681422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7638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75276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12914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50552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7638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75276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312914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50552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37638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75276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312914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50552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8801496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8749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7498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86247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43744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14996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8749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7498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86247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43744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14996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8749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7498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86247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43744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14996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8749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7498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86247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43744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14996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3456449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6868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4264795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8691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3962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1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128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5996393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1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0763590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86920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38590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24771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4197003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52217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9437694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07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03582552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07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054578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431656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880429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8307150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5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6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5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6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59568939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5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6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5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6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4872077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5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5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58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5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3405919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5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5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58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5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9125116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5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5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58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06010465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5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5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58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9962851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4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4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7876850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4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4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4768695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7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7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7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7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876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2218400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7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7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7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7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1933634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7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7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7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7491278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7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7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7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60018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3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3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75735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3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3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98633983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0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3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2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5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0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3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2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5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0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3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2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5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5463121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0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3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2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5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0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3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2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5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0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3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2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5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6634419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15354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5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2" y="4667304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49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4401589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15354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5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2" y="4667304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49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8961239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886576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69025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" name="Google Shape;82;p21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5" name="Google Shape;85;p2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9935795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886576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8759044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69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69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6790196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69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69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4799203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5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7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5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0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2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9180010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5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7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5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0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2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3598446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2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4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4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6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6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8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89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1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2278257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2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4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4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6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6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8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89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1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8356205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268759"/>
            <a:ext cx="2352260" cy="353568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257971" y="1268759"/>
            <a:ext cx="2352260" cy="353568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467708" y="1268759"/>
            <a:ext cx="2479811" cy="3535680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00"/>
            </a:lvl2pPr>
            <a:lvl3pPr marL="150813" indent="-150813">
              <a:defRPr sz="1400"/>
            </a:lvl3pPr>
            <a:lvl4pPr marL="401638" indent="-207963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797789" y="1268759"/>
            <a:ext cx="2479811" cy="3535680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00"/>
            </a:lvl2pPr>
            <a:lvl3pPr marL="150813" indent="-150813">
              <a:defRPr sz="1400"/>
            </a:lvl3pPr>
            <a:lvl4pPr marL="401638" indent="-207963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914400" y="4980565"/>
            <a:ext cx="503311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257971" y="4980565"/>
            <a:ext cx="501962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951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609585" lvl="0" indent="-30479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88" name="Google Shape;88;p2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07776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2" name="Google Shape;92;p2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372413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3.jp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image" Target="../media/image2.jpg"/><Relationship Id="rId5" Type="http://schemas.openxmlformats.org/officeDocument/2006/relationships/slideLayout" Target="../slideLayouts/slideLayout15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26" Type="http://schemas.openxmlformats.org/officeDocument/2006/relationships/slideLayout" Target="../slideLayouts/slideLayout45.xml"/><Relationship Id="rId39" Type="http://schemas.openxmlformats.org/officeDocument/2006/relationships/slideLayout" Target="../slideLayouts/slideLayout58.xml"/><Relationship Id="rId21" Type="http://schemas.openxmlformats.org/officeDocument/2006/relationships/slideLayout" Target="../slideLayouts/slideLayout40.xml"/><Relationship Id="rId34" Type="http://schemas.openxmlformats.org/officeDocument/2006/relationships/slideLayout" Target="../slideLayouts/slideLayout53.xml"/><Relationship Id="rId42" Type="http://schemas.openxmlformats.org/officeDocument/2006/relationships/slideLayout" Target="../slideLayouts/slideLayout61.xml"/><Relationship Id="rId47" Type="http://schemas.openxmlformats.org/officeDocument/2006/relationships/slideLayout" Target="../slideLayouts/slideLayout66.xml"/><Relationship Id="rId50" Type="http://schemas.openxmlformats.org/officeDocument/2006/relationships/slideLayout" Target="../slideLayouts/slideLayout69.xml"/><Relationship Id="rId55" Type="http://schemas.openxmlformats.org/officeDocument/2006/relationships/slideLayout" Target="../slideLayouts/slideLayout74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9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30.xml"/><Relationship Id="rId24" Type="http://schemas.openxmlformats.org/officeDocument/2006/relationships/slideLayout" Target="../slideLayouts/slideLayout43.xml"/><Relationship Id="rId32" Type="http://schemas.openxmlformats.org/officeDocument/2006/relationships/slideLayout" Target="../slideLayouts/slideLayout51.xml"/><Relationship Id="rId37" Type="http://schemas.openxmlformats.org/officeDocument/2006/relationships/slideLayout" Target="../slideLayouts/slideLayout56.xml"/><Relationship Id="rId40" Type="http://schemas.openxmlformats.org/officeDocument/2006/relationships/slideLayout" Target="../slideLayouts/slideLayout59.xml"/><Relationship Id="rId45" Type="http://schemas.openxmlformats.org/officeDocument/2006/relationships/slideLayout" Target="../slideLayouts/slideLayout64.xml"/><Relationship Id="rId53" Type="http://schemas.openxmlformats.org/officeDocument/2006/relationships/slideLayout" Target="../slideLayouts/slideLayout72.xml"/><Relationship Id="rId58" Type="http://schemas.openxmlformats.org/officeDocument/2006/relationships/slideLayout" Target="../slideLayouts/slideLayout77.xml"/><Relationship Id="rId5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8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Relationship Id="rId22" Type="http://schemas.openxmlformats.org/officeDocument/2006/relationships/slideLayout" Target="../slideLayouts/slideLayout41.xml"/><Relationship Id="rId27" Type="http://schemas.openxmlformats.org/officeDocument/2006/relationships/slideLayout" Target="../slideLayouts/slideLayout46.xml"/><Relationship Id="rId30" Type="http://schemas.openxmlformats.org/officeDocument/2006/relationships/slideLayout" Target="../slideLayouts/slideLayout49.xml"/><Relationship Id="rId35" Type="http://schemas.openxmlformats.org/officeDocument/2006/relationships/slideLayout" Target="../slideLayouts/slideLayout54.xml"/><Relationship Id="rId43" Type="http://schemas.openxmlformats.org/officeDocument/2006/relationships/slideLayout" Target="../slideLayouts/slideLayout62.xml"/><Relationship Id="rId48" Type="http://schemas.openxmlformats.org/officeDocument/2006/relationships/slideLayout" Target="../slideLayouts/slideLayout67.xml"/><Relationship Id="rId56" Type="http://schemas.openxmlformats.org/officeDocument/2006/relationships/slideLayout" Target="../slideLayouts/slideLayout75.xml"/><Relationship Id="rId8" Type="http://schemas.openxmlformats.org/officeDocument/2006/relationships/slideLayout" Target="../slideLayouts/slideLayout27.xml"/><Relationship Id="rId51" Type="http://schemas.openxmlformats.org/officeDocument/2006/relationships/slideLayout" Target="../slideLayouts/slideLayout70.xml"/><Relationship Id="rId3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5" Type="http://schemas.openxmlformats.org/officeDocument/2006/relationships/slideLayout" Target="../slideLayouts/slideLayout44.xml"/><Relationship Id="rId33" Type="http://schemas.openxmlformats.org/officeDocument/2006/relationships/slideLayout" Target="../slideLayouts/slideLayout52.xml"/><Relationship Id="rId38" Type="http://schemas.openxmlformats.org/officeDocument/2006/relationships/slideLayout" Target="../slideLayouts/slideLayout57.xml"/><Relationship Id="rId46" Type="http://schemas.openxmlformats.org/officeDocument/2006/relationships/slideLayout" Target="../slideLayouts/slideLayout65.xml"/><Relationship Id="rId59" Type="http://schemas.openxmlformats.org/officeDocument/2006/relationships/theme" Target="../theme/theme3.xml"/><Relationship Id="rId20" Type="http://schemas.openxmlformats.org/officeDocument/2006/relationships/slideLayout" Target="../slideLayouts/slideLayout39.xml"/><Relationship Id="rId41" Type="http://schemas.openxmlformats.org/officeDocument/2006/relationships/slideLayout" Target="../slideLayouts/slideLayout60.xml"/><Relationship Id="rId54" Type="http://schemas.openxmlformats.org/officeDocument/2006/relationships/slideLayout" Target="../slideLayouts/slideLayout73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4.xml"/><Relationship Id="rId23" Type="http://schemas.openxmlformats.org/officeDocument/2006/relationships/slideLayout" Target="../slideLayouts/slideLayout42.xml"/><Relationship Id="rId28" Type="http://schemas.openxmlformats.org/officeDocument/2006/relationships/slideLayout" Target="../slideLayouts/slideLayout47.xml"/><Relationship Id="rId36" Type="http://schemas.openxmlformats.org/officeDocument/2006/relationships/slideLayout" Target="../slideLayouts/slideLayout55.xml"/><Relationship Id="rId49" Type="http://schemas.openxmlformats.org/officeDocument/2006/relationships/slideLayout" Target="../slideLayouts/slideLayout68.xml"/><Relationship Id="rId57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29.xml"/><Relationship Id="rId31" Type="http://schemas.openxmlformats.org/officeDocument/2006/relationships/slideLayout" Target="../slideLayouts/slideLayout50.xml"/><Relationship Id="rId44" Type="http://schemas.openxmlformats.org/officeDocument/2006/relationships/slideLayout" Target="../slideLayouts/slideLayout63.xml"/><Relationship Id="rId52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333">
                <a:solidFill>
                  <a:schemeClr val="dk2"/>
                </a:solidFill>
              </a:defRPr>
            </a:lvl1pPr>
            <a:lvl2pPr lvl="1" algn="r" rtl="0">
              <a:buNone/>
              <a:defRPr sz="1333">
                <a:solidFill>
                  <a:schemeClr val="dk2"/>
                </a:solidFill>
              </a:defRPr>
            </a:lvl2pPr>
            <a:lvl3pPr lvl="2" algn="r" rtl="0">
              <a:buNone/>
              <a:defRPr sz="1333">
                <a:solidFill>
                  <a:schemeClr val="dk2"/>
                </a:solidFill>
              </a:defRPr>
            </a:lvl3pPr>
            <a:lvl4pPr lvl="3" algn="r" rtl="0">
              <a:buNone/>
              <a:defRPr sz="1333">
                <a:solidFill>
                  <a:schemeClr val="dk2"/>
                </a:solidFill>
              </a:defRPr>
            </a:lvl4pPr>
            <a:lvl5pPr lvl="4" algn="r" rtl="0">
              <a:buNone/>
              <a:defRPr sz="1333">
                <a:solidFill>
                  <a:schemeClr val="dk2"/>
                </a:solidFill>
              </a:defRPr>
            </a:lvl5pPr>
            <a:lvl6pPr lvl="5" algn="r" rtl="0">
              <a:buNone/>
              <a:defRPr sz="1333">
                <a:solidFill>
                  <a:schemeClr val="dk2"/>
                </a:solidFill>
              </a:defRPr>
            </a:lvl6pPr>
            <a:lvl7pPr lvl="6" algn="r" rtl="0">
              <a:buNone/>
              <a:defRPr sz="1333">
                <a:solidFill>
                  <a:schemeClr val="dk2"/>
                </a:solidFill>
              </a:defRPr>
            </a:lvl7pPr>
            <a:lvl8pPr lvl="7" algn="r" rtl="0">
              <a:buNone/>
              <a:defRPr sz="1333">
                <a:solidFill>
                  <a:schemeClr val="dk2"/>
                </a:solidFill>
              </a:defRPr>
            </a:lvl8pPr>
            <a:lvl9pPr lvl="8" algn="r" rtl="0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8579902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1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C3F2C6-5AEC-48F0-82A0-ECB740C88AFF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54" y="58992"/>
            <a:ext cx="639404" cy="8068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ACD38D7-832D-48CC-AEC8-B81AC834D77D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003" y="58992"/>
            <a:ext cx="639404" cy="80686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57DD361-A983-4B06-9611-DEE5448B7590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752" y="58992"/>
            <a:ext cx="639404" cy="8068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FD5E313-3013-452A-B271-48FE6F64FD90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501" y="58992"/>
            <a:ext cx="639404" cy="80686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DAA5566-2DB1-451B-92AA-354322C44A83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250" y="58992"/>
            <a:ext cx="639404" cy="80686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769E4DD-DEE2-4E9C-BAE9-FE7EE81474DF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999" y="58992"/>
            <a:ext cx="639404" cy="80686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BA5B8B8-E3B5-42DA-9919-29CA11302183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3748" y="58992"/>
            <a:ext cx="639404" cy="80686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665B415-0E94-4062-856F-EBA06A7D4E03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834" y="1111044"/>
            <a:ext cx="639404" cy="80686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ACBB06F-6D77-4A72-A789-BDE549D071CB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583" y="1111044"/>
            <a:ext cx="639404" cy="80686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D6F0C8A-96BF-425F-BC7C-456907859CB6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332" y="1111044"/>
            <a:ext cx="639404" cy="80686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4681F77-09DB-4ED9-9BC3-D377008B47DC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081" y="1111044"/>
            <a:ext cx="639404" cy="80686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E5370A3-193B-4D73-A5AA-2C767479C5F8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2830" y="1111044"/>
            <a:ext cx="639404" cy="80686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EA637D9-8ECE-452B-A95B-E423B9CCF135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1579" y="1111044"/>
            <a:ext cx="639404" cy="80686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9BCF140-C07E-48DC-A1D1-75B3AB7A5BE0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0328" y="1111044"/>
            <a:ext cx="639404" cy="80686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98CA99C-4CB7-4AC4-813B-5E5683F121F7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54" y="2202424"/>
            <a:ext cx="639404" cy="80686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DEC771C-9B01-4AB4-8117-2F52407DB06D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003" y="2202424"/>
            <a:ext cx="639404" cy="80686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DCCDFCE-C251-420F-984C-0E5DA31E7CD8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752" y="2202424"/>
            <a:ext cx="639404" cy="80686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C5087BE-ABD7-491B-8E34-1EE82A75148E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501" y="2202424"/>
            <a:ext cx="639404" cy="80686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0B073F6-88F2-43CA-AFB7-C3CB313101FD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250" y="2202424"/>
            <a:ext cx="639404" cy="80686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69F37E4-19D3-41D7-8512-9F24FD72EE8F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999" y="2202424"/>
            <a:ext cx="639404" cy="80686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68902A5-2114-4307-910B-91AA6A56654B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3748" y="2202424"/>
            <a:ext cx="639404" cy="80686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7E9CC4C-D94E-4923-A82C-A968E647F683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497" y="2202424"/>
            <a:ext cx="639404" cy="80686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50FFD59-A35C-4E1A-963A-A4FBEA845AE1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834" y="3254476"/>
            <a:ext cx="639404" cy="80686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4854A5F-EE77-4DB5-B9C4-92D04FDC27B6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583" y="3254476"/>
            <a:ext cx="639404" cy="80686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E04E5EC3-A31A-4CDA-BE1E-11E8C6360EBA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332" y="3254476"/>
            <a:ext cx="639404" cy="80686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99BEA084-4E2B-476B-8C63-90CB0FD342A0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081" y="3254476"/>
            <a:ext cx="639404" cy="80686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0558904C-380F-4289-9C7F-723C86C47317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2830" y="3254476"/>
            <a:ext cx="639404" cy="80686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2A559ACC-186B-449D-9E36-621B1CAEFCF6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1579" y="3254476"/>
            <a:ext cx="639404" cy="806867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7142568C-BF5A-4786-A139-6DE7987D8654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0328" y="3254476"/>
            <a:ext cx="639404" cy="80686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8FF50430-E8DE-4507-8635-4D3E254E68EB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54" y="4345856"/>
            <a:ext cx="639404" cy="806867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E38A4E8E-1EFC-4DB3-A11F-51E343262787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003" y="4345856"/>
            <a:ext cx="639404" cy="806867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261FA43F-75F7-4C42-81AC-5044CD07CFC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752" y="4345856"/>
            <a:ext cx="639404" cy="806867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6FA7BD3B-425A-472B-A1CA-397D91F491AD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501" y="4345856"/>
            <a:ext cx="639404" cy="806867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7B020C17-F0AF-45A4-B4DE-AE0A1405D31B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250" y="4345856"/>
            <a:ext cx="639404" cy="806867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72BB14FB-826E-49BC-9153-3AB988C76351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999" y="4345856"/>
            <a:ext cx="639404" cy="806867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99FA34F5-D87D-4305-A506-0AED49D2FB1C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3748" y="4345856"/>
            <a:ext cx="639404" cy="806867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71811108-016F-4F93-91DF-2311BD3D5E96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497" y="4345856"/>
            <a:ext cx="639404" cy="806867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A1D12B41-46DD-4219-AEF5-CEF7B8F03019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834" y="5397908"/>
            <a:ext cx="639404" cy="806867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700845FA-5991-45F1-92C6-89642CCB29D0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583" y="5397908"/>
            <a:ext cx="639404" cy="806867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3B917F40-9111-47F7-AFE8-5DEA94AD048C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332" y="5397908"/>
            <a:ext cx="639404" cy="806867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7FC5B4FB-E625-45ED-95AD-E9A30562C127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081" y="5397908"/>
            <a:ext cx="639404" cy="806867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209AA84F-E0A4-4A29-B1D3-7BFDBFFDAF11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2830" y="5397908"/>
            <a:ext cx="639404" cy="806867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D149A93B-9009-433D-8F0F-0B18DAB567C6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1579" y="5397908"/>
            <a:ext cx="639404" cy="806867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7BE61A30-7B31-4B5C-8CB1-1B2F61B54ED4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0328" y="5397908"/>
            <a:ext cx="639404" cy="806867"/>
          </a:xfrm>
          <a:prstGeom prst="rect">
            <a:avLst/>
          </a:prstGeom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id="{0FA67C62-7E5B-4B67-B8A3-AC626ED3C377}"/>
              </a:ext>
            </a:extLst>
          </p:cNvPr>
          <p:cNvSpPr/>
          <p:nvPr userDrawn="1"/>
        </p:nvSpPr>
        <p:spPr>
          <a:xfrm>
            <a:off x="0" y="1111044"/>
            <a:ext cx="12192000" cy="509373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6A111C71-21E6-4A68-86D3-FAE1B7184D31}"/>
              </a:ext>
            </a:extLst>
          </p:cNvPr>
          <p:cNvSpPr/>
          <p:nvPr userDrawn="1"/>
        </p:nvSpPr>
        <p:spPr>
          <a:xfrm>
            <a:off x="0" y="0"/>
            <a:ext cx="10702977" cy="865859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46318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756" r:id="rId9"/>
  </p:sldLayoutIdLst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19200"/>
            <a:ext cx="10363200" cy="4627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178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  <p:sldLayoutId id="2147483715" r:id="rId18"/>
    <p:sldLayoutId id="2147483716" r:id="rId19"/>
    <p:sldLayoutId id="2147483717" r:id="rId20"/>
    <p:sldLayoutId id="2147483718" r:id="rId21"/>
    <p:sldLayoutId id="2147483719" r:id="rId22"/>
    <p:sldLayoutId id="2147483720" r:id="rId23"/>
    <p:sldLayoutId id="2147483721" r:id="rId24"/>
    <p:sldLayoutId id="2147483722" r:id="rId25"/>
    <p:sldLayoutId id="2147483723" r:id="rId26"/>
    <p:sldLayoutId id="2147483724" r:id="rId27"/>
    <p:sldLayoutId id="2147483725" r:id="rId28"/>
    <p:sldLayoutId id="2147483726" r:id="rId29"/>
    <p:sldLayoutId id="2147483727" r:id="rId30"/>
    <p:sldLayoutId id="2147483728" r:id="rId31"/>
    <p:sldLayoutId id="2147483729" r:id="rId32"/>
    <p:sldLayoutId id="2147483730" r:id="rId33"/>
    <p:sldLayoutId id="2147483731" r:id="rId34"/>
    <p:sldLayoutId id="2147483732" r:id="rId35"/>
    <p:sldLayoutId id="2147483733" r:id="rId36"/>
    <p:sldLayoutId id="2147483734" r:id="rId37"/>
    <p:sldLayoutId id="2147483735" r:id="rId38"/>
    <p:sldLayoutId id="2147483736" r:id="rId39"/>
    <p:sldLayoutId id="2147483737" r:id="rId40"/>
    <p:sldLayoutId id="2147483738" r:id="rId41"/>
    <p:sldLayoutId id="2147483739" r:id="rId42"/>
    <p:sldLayoutId id="2147483740" r:id="rId43"/>
    <p:sldLayoutId id="2147483741" r:id="rId44"/>
    <p:sldLayoutId id="2147483742" r:id="rId45"/>
    <p:sldLayoutId id="2147483743" r:id="rId46"/>
    <p:sldLayoutId id="2147483744" r:id="rId47"/>
    <p:sldLayoutId id="2147483745" r:id="rId48"/>
    <p:sldLayoutId id="2147483746" r:id="rId49"/>
    <p:sldLayoutId id="2147483747" r:id="rId50"/>
    <p:sldLayoutId id="2147483748" r:id="rId51"/>
    <p:sldLayoutId id="2147483749" r:id="rId52"/>
    <p:sldLayoutId id="2147483750" r:id="rId53"/>
    <p:sldLayoutId id="2147483751" r:id="rId54"/>
    <p:sldLayoutId id="2147483752" r:id="rId55"/>
    <p:sldLayoutId id="2147483753" r:id="rId56"/>
    <p:sldLayoutId id="2147483754" r:id="rId57"/>
    <p:sldLayoutId id="2147483755" r:id="rId58"/>
  </p:sldLayoutIdLst>
  <p:txStyles>
    <p:titleStyle>
      <a:lvl1pPr algn="ctr" defTabSz="1219170" rtl="0" eaLnBrk="1" latinLnBrk="0" hangingPunct="1">
        <a:lnSpc>
          <a:spcPct val="86000"/>
        </a:lnSpc>
        <a:spcBef>
          <a:spcPct val="0"/>
        </a:spcBef>
        <a:buNone/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59306" indent="-230712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2pPr>
      <a:lvl3pPr marL="687900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+mn-lt"/>
          <a:ea typeface="+mn-ea"/>
          <a:cs typeface="+mn-cs"/>
        </a:defRPr>
      </a:lvl3pPr>
      <a:lvl4pPr marL="9164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4pPr>
      <a:lvl5pPr marL="1145089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8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49"/>
          <p:cNvSpPr txBox="1">
            <a:spLocks noGrp="1"/>
          </p:cNvSpPr>
          <p:nvPr>
            <p:ph type="ctrTitle"/>
          </p:nvPr>
        </p:nvSpPr>
        <p:spPr>
          <a:xfrm>
            <a:off x="415599" y="2929122"/>
            <a:ext cx="11360800" cy="1673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sz="4000" dirty="0">
                <a:latin typeface="Bookman Old Style" panose="02050604050505020204" pitchFamily="18" charset="0"/>
              </a:rPr>
              <a:t>Math for </a:t>
            </a:r>
            <a:r>
              <a:rPr lang="en-US" sz="4000">
                <a:latin typeface="Bookman Old Style" panose="02050604050505020204" pitchFamily="18" charset="0"/>
              </a:rPr>
              <a:t>Life </a:t>
            </a:r>
            <a:r>
              <a:rPr lang="en-US" sz="4000" dirty="0">
                <a:latin typeface="Bookman Old Style" panose="02050604050505020204" pitchFamily="18" charset="0"/>
              </a:rPr>
              <a:t>1</a:t>
            </a:r>
            <a:endParaRPr lang="en-US" sz="4000" dirty="0">
              <a:latin typeface="Bookman Old Style" panose="02050604050505020204" pitchFamily="18" charset="0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3" name="Google Shape;189;p49">
            <a:extLst>
              <a:ext uri="{FF2B5EF4-FFF2-40B4-BE49-F238E27FC236}">
                <a16:creationId xmlns:a16="http://schemas.microsoft.com/office/drawing/2014/main" id="{FC710B08-FAC3-44FA-A4A6-76B111FD226F}"/>
              </a:ext>
            </a:extLst>
          </p:cNvPr>
          <p:cNvSpPr txBox="1">
            <a:spLocks/>
          </p:cNvSpPr>
          <p:nvPr/>
        </p:nvSpPr>
        <p:spPr>
          <a:xfrm>
            <a:off x="0" y="5500253"/>
            <a:ext cx="12192000" cy="1108364"/>
          </a:xfrm>
          <a:prstGeom prst="rect">
            <a:avLst/>
          </a:prstGeom>
          <a:solidFill>
            <a:srgbClr val="EEEEEE">
              <a:alpha val="600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4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IMPORTANT REMINDER: Users are NOT ALLOWED to distribute the contents of this material nor use them for other purposes without permission from Rex Book Store Inc. (RBSI)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2800322" y="4061042"/>
            <a:ext cx="6400800" cy="1752600"/>
          </a:xfrm>
        </p:spPr>
        <p:txBody>
          <a:bodyPr/>
          <a:lstStyle/>
          <a:p>
            <a:pPr marL="0" lvl="0" indent="0" defTabSz="457200">
              <a:spcBef>
                <a:spcPct val="20000"/>
              </a:spcBef>
              <a:buClrTx/>
              <a:buSzTx/>
            </a:pPr>
            <a:r>
              <a:rPr lang="en-US" sz="2800" kern="1200" dirty="0">
                <a:solidFill>
                  <a:srgbClr val="C5C5C5"/>
                </a:solidFill>
                <a:latin typeface="Bookman Old Style"/>
                <a:ea typeface="+mn-ea"/>
                <a:cs typeface="Bookman Old Style"/>
              </a:rPr>
              <a:t>Chapter 1 :</a:t>
            </a:r>
            <a:r>
              <a:rPr lang="en-GB" sz="2800" kern="1200" dirty="0">
                <a:solidFill>
                  <a:srgbClr val="C5C5C5"/>
                </a:solidFill>
                <a:latin typeface="Bookman Old Style"/>
                <a:ea typeface="+mn-ea"/>
                <a:cs typeface="Bookman Old Style"/>
              </a:rPr>
              <a:t> Counting Numbers from 0 to 100</a:t>
            </a:r>
            <a:endParaRPr lang="en-US" sz="2800" kern="1200" dirty="0">
              <a:solidFill>
                <a:srgbClr val="C5C5C5"/>
              </a:solidFill>
              <a:latin typeface="Bookman Old Style"/>
              <a:ea typeface="+mn-ea"/>
              <a:cs typeface="Bookman Old Style"/>
            </a:endParaRPr>
          </a:p>
        </p:txBody>
      </p:sp>
    </p:spTree>
    <p:extLst>
      <p:ext uri="{BB962C8B-B14F-4D97-AF65-F5344CB8AC3E}">
        <p14:creationId xmlns:p14="http://schemas.microsoft.com/office/powerpoint/2010/main" val="32132163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78C66AC-3B4F-634A-9C88-642772A119B8}"/>
              </a:ext>
            </a:extLst>
          </p:cNvPr>
          <p:cNvSpPr txBox="1">
            <a:spLocks/>
          </p:cNvSpPr>
          <p:nvPr/>
        </p:nvSpPr>
        <p:spPr>
          <a:xfrm>
            <a:off x="892098" y="1828529"/>
            <a:ext cx="10760640" cy="354064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3200" dirty="0"/>
              <a:t>We can also combine digits to make larger numbers. </a:t>
            </a:r>
          </a:p>
          <a:p>
            <a:endParaRPr lang="en-GB" sz="3200" dirty="0"/>
          </a:p>
          <a:p>
            <a:r>
              <a:rPr lang="en-GB" sz="3200" dirty="0"/>
              <a:t>Digits are the single numbers from 0 to 9.</a:t>
            </a:r>
          </a:p>
          <a:p>
            <a:endParaRPr lang="en-GB" sz="3200" dirty="0"/>
          </a:p>
          <a:p>
            <a:r>
              <a:rPr lang="en-US" sz="4400" dirty="0">
                <a:solidFill>
                  <a:srgbClr val="C00000"/>
                </a:solidFill>
              </a:rPr>
              <a:t>0 1 2 3 4 5 6 7 8 9</a:t>
            </a:r>
            <a:endParaRPr lang="en-PH" sz="4400" dirty="0">
              <a:solidFill>
                <a:srgbClr val="C00000"/>
              </a:solidFill>
            </a:endParaRPr>
          </a:p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83490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78C66AC-3B4F-634A-9C88-642772A119B8}"/>
              </a:ext>
            </a:extLst>
          </p:cNvPr>
          <p:cNvSpPr txBox="1">
            <a:spLocks/>
          </p:cNvSpPr>
          <p:nvPr/>
        </p:nvSpPr>
        <p:spPr>
          <a:xfrm>
            <a:off x="892098" y="1031631"/>
            <a:ext cx="10760640" cy="443132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3200" dirty="0"/>
              <a:t>10 and 5 make 15</a:t>
            </a:r>
          </a:p>
          <a:p>
            <a:endParaRPr lang="en-GB" sz="3200" dirty="0"/>
          </a:p>
          <a:p>
            <a:endParaRPr lang="en-GB" sz="3200" dirty="0"/>
          </a:p>
          <a:p>
            <a:endParaRPr lang="en-GB" sz="3200" dirty="0"/>
          </a:p>
          <a:p>
            <a:endParaRPr lang="en-GB" sz="3200" dirty="0"/>
          </a:p>
          <a:p>
            <a:endParaRPr lang="en-GB" sz="3200" dirty="0"/>
          </a:p>
          <a:p>
            <a:endParaRPr lang="en-GB" sz="3200" dirty="0"/>
          </a:p>
          <a:p>
            <a:endParaRPr lang="en-GB" sz="3200" dirty="0"/>
          </a:p>
          <a:p>
            <a:pPr algn="ctr"/>
            <a:r>
              <a:rPr lang="en-US" sz="3200" dirty="0"/>
              <a:t>1 ten and 5 ones is 15.</a:t>
            </a:r>
            <a:endParaRPr lang="en-GB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2158" t="18188" r="9995" b="44632"/>
          <a:stretch/>
        </p:blipFill>
        <p:spPr>
          <a:xfrm>
            <a:off x="1208048" y="2074984"/>
            <a:ext cx="10128739" cy="2719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94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78C66AC-3B4F-634A-9C88-642772A119B8}"/>
              </a:ext>
            </a:extLst>
          </p:cNvPr>
          <p:cNvSpPr txBox="1">
            <a:spLocks/>
          </p:cNvSpPr>
          <p:nvPr/>
        </p:nvSpPr>
        <p:spPr>
          <a:xfrm>
            <a:off x="892098" y="1031631"/>
            <a:ext cx="10760640" cy="443132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3200" dirty="0"/>
              <a:t>10 and 10 make 20</a:t>
            </a:r>
          </a:p>
          <a:p>
            <a:endParaRPr lang="en-GB" sz="3200" dirty="0"/>
          </a:p>
          <a:p>
            <a:endParaRPr lang="en-GB" sz="3200" dirty="0"/>
          </a:p>
          <a:p>
            <a:endParaRPr lang="en-GB" sz="3200" dirty="0"/>
          </a:p>
          <a:p>
            <a:endParaRPr lang="en-GB" sz="3200" dirty="0"/>
          </a:p>
          <a:p>
            <a:endParaRPr lang="en-GB" sz="3200" dirty="0"/>
          </a:p>
          <a:p>
            <a:endParaRPr lang="en-GB" sz="3200" dirty="0"/>
          </a:p>
          <a:p>
            <a:endParaRPr lang="en-GB" sz="3200" dirty="0"/>
          </a:p>
          <a:p>
            <a:pPr algn="ctr"/>
            <a:r>
              <a:rPr lang="en-US" sz="3200" dirty="0"/>
              <a:t>2 tens is 20.</a:t>
            </a:r>
            <a:endParaRPr lang="en-GB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3599" t="32291" r="9995" b="29889"/>
          <a:stretch/>
        </p:blipFill>
        <p:spPr>
          <a:xfrm>
            <a:off x="1359877" y="2133600"/>
            <a:ext cx="9941169" cy="2766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181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78C66AC-3B4F-634A-9C88-642772A119B8}"/>
              </a:ext>
            </a:extLst>
          </p:cNvPr>
          <p:cNvSpPr txBox="1">
            <a:spLocks/>
          </p:cNvSpPr>
          <p:nvPr/>
        </p:nvSpPr>
        <p:spPr>
          <a:xfrm>
            <a:off x="892098" y="422031"/>
            <a:ext cx="10760640" cy="588498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3200" dirty="0"/>
              <a:t>How many is 99? Count the objects.</a:t>
            </a:r>
          </a:p>
          <a:p>
            <a:endParaRPr lang="en-GB" sz="3200" dirty="0"/>
          </a:p>
          <a:p>
            <a:endParaRPr lang="en-GB" sz="3200" dirty="0"/>
          </a:p>
          <a:p>
            <a:endParaRPr lang="en-GB" sz="3200" dirty="0"/>
          </a:p>
          <a:p>
            <a:endParaRPr lang="en-GB" sz="3200" dirty="0"/>
          </a:p>
          <a:p>
            <a:endParaRPr lang="en-GB" sz="3200" dirty="0"/>
          </a:p>
          <a:p>
            <a:endParaRPr lang="en-GB" sz="3200" dirty="0"/>
          </a:p>
          <a:p>
            <a:endParaRPr lang="en-GB" sz="3200" dirty="0"/>
          </a:p>
          <a:p>
            <a:endParaRPr lang="en-GB" sz="3200" dirty="0"/>
          </a:p>
          <a:p>
            <a:endParaRPr lang="en-GB" sz="3200" dirty="0"/>
          </a:p>
          <a:p>
            <a:endParaRPr lang="en-GB" sz="3200" dirty="0"/>
          </a:p>
          <a:p>
            <a:pPr algn="ctr"/>
            <a:r>
              <a:rPr lang="en-US" sz="3200" dirty="0"/>
              <a:t>9 tens and 9 ones is 99.</a:t>
            </a:r>
            <a:endParaRPr lang="en-GB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9546" t="5369" r="34684" b="8093"/>
          <a:stretch/>
        </p:blipFill>
        <p:spPr>
          <a:xfrm>
            <a:off x="4126666" y="1083604"/>
            <a:ext cx="4291504" cy="4561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140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78C66AC-3B4F-634A-9C88-642772A119B8}"/>
              </a:ext>
            </a:extLst>
          </p:cNvPr>
          <p:cNvSpPr txBox="1">
            <a:spLocks/>
          </p:cNvSpPr>
          <p:nvPr/>
        </p:nvSpPr>
        <p:spPr>
          <a:xfrm>
            <a:off x="892098" y="2016098"/>
            <a:ext cx="10760640" cy="3728209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200" dirty="0"/>
              <a:t>This is 1.</a:t>
            </a:r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pPr algn="ctr"/>
            <a:r>
              <a:rPr lang="en-US" sz="3200" dirty="0"/>
              <a:t>1 block</a:t>
            </a:r>
            <a:endParaRPr lang="en-PH" sz="32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976F51D-221B-B14A-8984-CF12834B3D82}"/>
              </a:ext>
            </a:extLst>
          </p:cNvPr>
          <p:cNvSpPr txBox="1">
            <a:spLocks/>
          </p:cNvSpPr>
          <p:nvPr/>
        </p:nvSpPr>
        <p:spPr>
          <a:xfrm>
            <a:off x="869856" y="1101896"/>
            <a:ext cx="10592960" cy="55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6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6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6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6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6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6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6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6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6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4000" b="1" kern="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Let us count using blocks.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5844" t="40475" r="70104" b="36448"/>
          <a:stretch/>
        </p:blipFill>
        <p:spPr>
          <a:xfrm>
            <a:off x="5358303" y="2696308"/>
            <a:ext cx="1828229" cy="1688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09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78C66AC-3B4F-634A-9C88-642772A119B8}"/>
              </a:ext>
            </a:extLst>
          </p:cNvPr>
          <p:cNvSpPr txBox="1">
            <a:spLocks/>
          </p:cNvSpPr>
          <p:nvPr/>
        </p:nvSpPr>
        <p:spPr>
          <a:xfrm>
            <a:off x="892098" y="1054806"/>
            <a:ext cx="10760640" cy="5003094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200" dirty="0"/>
              <a:t>This is 10.</a:t>
            </a:r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r>
              <a:rPr lang="en-US" sz="3200" dirty="0"/>
              <a:t>10 blocks</a:t>
            </a:r>
            <a:endParaRPr lang="en-PH" sz="32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39567" t="29087" r="56579" b="27965"/>
          <a:stretch/>
        </p:blipFill>
        <p:spPr>
          <a:xfrm>
            <a:off x="5987845" y="2363666"/>
            <a:ext cx="501445" cy="3141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007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78C66AC-3B4F-634A-9C88-642772A119B8}"/>
              </a:ext>
            </a:extLst>
          </p:cNvPr>
          <p:cNvSpPr txBox="1">
            <a:spLocks/>
          </p:cNvSpPr>
          <p:nvPr/>
        </p:nvSpPr>
        <p:spPr>
          <a:xfrm>
            <a:off x="892098" y="1054806"/>
            <a:ext cx="10760640" cy="5003094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200" dirty="0"/>
              <a:t>This is 100.</a:t>
            </a:r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r>
              <a:rPr lang="en-US" sz="3200" dirty="0"/>
              <a:t>100 blocks</a:t>
            </a:r>
            <a:endParaRPr lang="en-PH" sz="3200" dirty="0"/>
          </a:p>
        </p:txBody>
      </p:sp>
      <p:grpSp>
        <p:nvGrpSpPr>
          <p:cNvPr id="4" name="Group 3"/>
          <p:cNvGrpSpPr/>
          <p:nvPr/>
        </p:nvGrpSpPr>
        <p:grpSpPr>
          <a:xfrm>
            <a:off x="4394833" y="2494574"/>
            <a:ext cx="3755169" cy="2858476"/>
            <a:chOff x="2562351" y="2041770"/>
            <a:chExt cx="3755169" cy="285847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l="31980" t="31330" r="65137" b="29888"/>
            <a:stretch/>
          </p:blipFill>
          <p:spPr>
            <a:xfrm>
              <a:off x="2562351" y="2063262"/>
              <a:ext cx="375138" cy="2836984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/>
            <a:srcRect l="31980" t="31330" r="65137" b="29888"/>
            <a:stretch/>
          </p:blipFill>
          <p:spPr>
            <a:xfrm>
              <a:off x="2937489" y="2063262"/>
              <a:ext cx="375138" cy="2836984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/>
            <a:srcRect l="31980" t="31330" r="65137" b="29888"/>
            <a:stretch/>
          </p:blipFill>
          <p:spPr>
            <a:xfrm>
              <a:off x="3312627" y="2063262"/>
              <a:ext cx="375138" cy="2836984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/>
            <a:srcRect l="31980" t="31330" r="65137" b="29888"/>
            <a:stretch/>
          </p:blipFill>
          <p:spPr>
            <a:xfrm>
              <a:off x="3687765" y="2052516"/>
              <a:ext cx="375138" cy="283698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/>
            <a:srcRect l="31980" t="31330" r="65137" b="29888"/>
            <a:stretch/>
          </p:blipFill>
          <p:spPr>
            <a:xfrm>
              <a:off x="4062903" y="2052516"/>
              <a:ext cx="375138" cy="2836984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/>
            <a:srcRect l="31980" t="31330" r="65137" b="29888"/>
            <a:stretch/>
          </p:blipFill>
          <p:spPr>
            <a:xfrm>
              <a:off x="4441830" y="2052516"/>
              <a:ext cx="375138" cy="2836984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/>
            <a:srcRect l="31980" t="31330" r="65137" b="29888"/>
            <a:stretch/>
          </p:blipFill>
          <p:spPr>
            <a:xfrm>
              <a:off x="4816968" y="2052516"/>
              <a:ext cx="375138" cy="2836984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/>
            <a:srcRect l="31980" t="31330" r="65137" b="29888"/>
            <a:stretch/>
          </p:blipFill>
          <p:spPr>
            <a:xfrm>
              <a:off x="5192106" y="2052516"/>
              <a:ext cx="375138" cy="2836984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/>
            <a:srcRect l="31980" t="31330" r="65137" b="29888"/>
            <a:stretch/>
          </p:blipFill>
          <p:spPr>
            <a:xfrm>
              <a:off x="5567244" y="2041770"/>
              <a:ext cx="375138" cy="2836984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/>
            <a:srcRect l="31980" t="31330" r="65137" b="29888"/>
            <a:stretch/>
          </p:blipFill>
          <p:spPr>
            <a:xfrm>
              <a:off x="5942382" y="2041770"/>
              <a:ext cx="375138" cy="28369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92546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78C66AC-3B4F-634A-9C88-642772A119B8}"/>
              </a:ext>
            </a:extLst>
          </p:cNvPr>
          <p:cNvSpPr txBox="1">
            <a:spLocks/>
          </p:cNvSpPr>
          <p:nvPr/>
        </p:nvSpPr>
        <p:spPr>
          <a:xfrm>
            <a:off x="892098" y="1359606"/>
            <a:ext cx="10760640" cy="4173686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200" dirty="0"/>
              <a:t>How many is 2?</a:t>
            </a:r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r>
              <a:rPr lang="en-US" sz="3200" dirty="0"/>
              <a:t>2 blocks</a:t>
            </a:r>
            <a:endParaRPr lang="en-PH" sz="3200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/>
          <a:srcRect l="19229" t="28062" r="64448" b="58631"/>
          <a:stretch/>
        </p:blipFill>
        <p:spPr>
          <a:xfrm>
            <a:off x="5279923" y="3303639"/>
            <a:ext cx="2123767" cy="973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503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78C66AC-3B4F-634A-9C88-642772A119B8}"/>
              </a:ext>
            </a:extLst>
          </p:cNvPr>
          <p:cNvSpPr txBox="1">
            <a:spLocks/>
          </p:cNvSpPr>
          <p:nvPr/>
        </p:nvSpPr>
        <p:spPr>
          <a:xfrm>
            <a:off x="892098" y="1054806"/>
            <a:ext cx="10760640" cy="5003094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200" dirty="0"/>
              <a:t>How many is 12?</a:t>
            </a:r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r>
              <a:rPr lang="en-US" sz="3200" dirty="0"/>
              <a:t>12 blocks</a:t>
            </a:r>
            <a:endParaRPr lang="en-PH" sz="3200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/>
          <a:srcRect l="58492" t="26561" r="28534" b="32167"/>
          <a:stretch/>
        </p:blipFill>
        <p:spPr>
          <a:xfrm>
            <a:off x="5428356" y="2279777"/>
            <a:ext cx="1688124" cy="3019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940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78C66AC-3B4F-634A-9C88-642772A119B8}"/>
              </a:ext>
            </a:extLst>
          </p:cNvPr>
          <p:cNvSpPr txBox="1">
            <a:spLocks/>
          </p:cNvSpPr>
          <p:nvPr/>
        </p:nvSpPr>
        <p:spPr>
          <a:xfrm>
            <a:off x="892098" y="1054806"/>
            <a:ext cx="10760640" cy="5003094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200" dirty="0"/>
              <a:t>How many is 35?</a:t>
            </a:r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r>
              <a:rPr lang="en-US" sz="3200" dirty="0"/>
              <a:t>35 blocks</a:t>
            </a:r>
            <a:endParaRPr lang="en-PH" sz="3200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/>
          <a:srcRect l="59067" t="27474" r="16425" b="31517"/>
          <a:stretch/>
        </p:blipFill>
        <p:spPr>
          <a:xfrm>
            <a:off x="4863753" y="2279777"/>
            <a:ext cx="3188677" cy="2999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437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976F51D-221B-B14A-8984-CF12834B3D82}"/>
              </a:ext>
            </a:extLst>
          </p:cNvPr>
          <p:cNvSpPr txBox="1">
            <a:spLocks/>
          </p:cNvSpPr>
          <p:nvPr/>
        </p:nvSpPr>
        <p:spPr>
          <a:xfrm>
            <a:off x="665000" y="1722484"/>
            <a:ext cx="10873600" cy="629801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6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6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6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6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6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6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6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6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6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000" b="1" kern="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Learning Competencies</a:t>
            </a:r>
            <a:endParaRPr lang="en-US" sz="4000" kern="0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78C66AC-3B4F-634A-9C88-642772A119B8}"/>
              </a:ext>
            </a:extLst>
          </p:cNvPr>
          <p:cNvSpPr txBox="1">
            <a:spLocks/>
          </p:cNvSpPr>
          <p:nvPr/>
        </p:nvSpPr>
        <p:spPr>
          <a:xfrm>
            <a:off x="665000" y="2352285"/>
            <a:ext cx="10862000" cy="238384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kern="0" dirty="0"/>
              <a:t>Visualize and represent numbers from 0 to 100 using a variety of materials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kern="0" dirty="0"/>
              <a:t>Count the number of objects in a given set by ones and tens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78C66AC-3B4F-634A-9C88-642772A119B8}"/>
              </a:ext>
            </a:extLst>
          </p:cNvPr>
          <p:cNvSpPr txBox="1">
            <a:spLocks/>
          </p:cNvSpPr>
          <p:nvPr/>
        </p:nvSpPr>
        <p:spPr>
          <a:xfrm>
            <a:off x="892098" y="1054806"/>
            <a:ext cx="10760640" cy="5003094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200" dirty="0"/>
              <a:t>How many is 90?</a:t>
            </a:r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r>
              <a:rPr lang="en-US" sz="3200" dirty="0"/>
              <a:t>90 blocks</a:t>
            </a:r>
            <a:endParaRPr lang="en-PH" sz="3200" dirty="0"/>
          </a:p>
        </p:txBody>
      </p:sp>
      <p:grpSp>
        <p:nvGrpSpPr>
          <p:cNvPr id="6" name="Group 5"/>
          <p:cNvGrpSpPr/>
          <p:nvPr/>
        </p:nvGrpSpPr>
        <p:grpSpPr>
          <a:xfrm>
            <a:off x="4582402" y="2290523"/>
            <a:ext cx="3380031" cy="2858476"/>
            <a:chOff x="2562351" y="2041770"/>
            <a:chExt cx="3380031" cy="285847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/>
            <a:srcRect l="31980" t="31330" r="65137" b="29888"/>
            <a:stretch/>
          </p:blipFill>
          <p:spPr>
            <a:xfrm>
              <a:off x="2562351" y="2063262"/>
              <a:ext cx="375138" cy="2836984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/>
            <a:srcRect l="31980" t="31330" r="65137" b="29888"/>
            <a:stretch/>
          </p:blipFill>
          <p:spPr>
            <a:xfrm>
              <a:off x="2937489" y="2063262"/>
              <a:ext cx="375138" cy="2836984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/>
            <a:srcRect l="31980" t="31330" r="65137" b="29888"/>
            <a:stretch/>
          </p:blipFill>
          <p:spPr>
            <a:xfrm>
              <a:off x="3312627" y="2063262"/>
              <a:ext cx="375138" cy="2836984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/>
            <a:srcRect l="31980" t="31330" r="65137" b="29888"/>
            <a:stretch/>
          </p:blipFill>
          <p:spPr>
            <a:xfrm>
              <a:off x="3687765" y="2052516"/>
              <a:ext cx="375138" cy="2836984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/>
            <a:srcRect l="31980" t="31330" r="65137" b="29888"/>
            <a:stretch/>
          </p:blipFill>
          <p:spPr>
            <a:xfrm>
              <a:off x="4062903" y="2052516"/>
              <a:ext cx="375138" cy="2836984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/>
            <a:srcRect l="31980" t="31330" r="65137" b="29888"/>
            <a:stretch/>
          </p:blipFill>
          <p:spPr>
            <a:xfrm>
              <a:off x="4441830" y="2052516"/>
              <a:ext cx="375138" cy="2836984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/>
            <a:srcRect l="31980" t="31330" r="65137" b="29888"/>
            <a:stretch/>
          </p:blipFill>
          <p:spPr>
            <a:xfrm>
              <a:off x="4816968" y="2052516"/>
              <a:ext cx="375138" cy="2836984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3"/>
            <a:srcRect l="31980" t="31330" r="65137" b="29888"/>
            <a:stretch/>
          </p:blipFill>
          <p:spPr>
            <a:xfrm>
              <a:off x="5192106" y="2052516"/>
              <a:ext cx="375138" cy="2836984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3"/>
            <a:srcRect l="31980" t="31330" r="65137" b="29888"/>
            <a:stretch/>
          </p:blipFill>
          <p:spPr>
            <a:xfrm>
              <a:off x="5567244" y="2041770"/>
              <a:ext cx="375138" cy="28369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95394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78C66AC-3B4F-634A-9C88-642772A119B8}"/>
              </a:ext>
            </a:extLst>
          </p:cNvPr>
          <p:cNvSpPr txBox="1">
            <a:spLocks/>
          </p:cNvSpPr>
          <p:nvPr/>
        </p:nvSpPr>
        <p:spPr>
          <a:xfrm>
            <a:off x="892098" y="1054806"/>
            <a:ext cx="10760640" cy="5003094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200" dirty="0"/>
              <a:t>How many blocks are there?</a:t>
            </a:r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r>
              <a:rPr lang="en-US" sz="3200" dirty="0"/>
              <a:t>50 blocks</a:t>
            </a:r>
            <a:endParaRPr lang="en-PH" sz="3200" dirty="0"/>
          </a:p>
        </p:txBody>
      </p:sp>
      <p:grpSp>
        <p:nvGrpSpPr>
          <p:cNvPr id="6" name="Group 5"/>
          <p:cNvGrpSpPr/>
          <p:nvPr/>
        </p:nvGrpSpPr>
        <p:grpSpPr>
          <a:xfrm>
            <a:off x="5334573" y="2301269"/>
            <a:ext cx="1875690" cy="2847730"/>
            <a:chOff x="2562351" y="2052516"/>
            <a:chExt cx="1875690" cy="284773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/>
            <a:srcRect l="31980" t="31330" r="65137" b="29888"/>
            <a:stretch/>
          </p:blipFill>
          <p:spPr>
            <a:xfrm>
              <a:off x="2562351" y="2063262"/>
              <a:ext cx="375138" cy="2836984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/>
            <a:srcRect l="31980" t="31330" r="65137" b="29888"/>
            <a:stretch/>
          </p:blipFill>
          <p:spPr>
            <a:xfrm>
              <a:off x="2937489" y="2063262"/>
              <a:ext cx="375138" cy="2836984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/>
            <a:srcRect l="31980" t="31330" r="65137" b="29888"/>
            <a:stretch/>
          </p:blipFill>
          <p:spPr>
            <a:xfrm>
              <a:off x="3312627" y="2063262"/>
              <a:ext cx="375138" cy="2836984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/>
            <a:srcRect l="31980" t="31330" r="65137" b="29888"/>
            <a:stretch/>
          </p:blipFill>
          <p:spPr>
            <a:xfrm>
              <a:off x="3687765" y="2052516"/>
              <a:ext cx="375138" cy="2836984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/>
            <a:srcRect l="31980" t="31330" r="65137" b="29888"/>
            <a:stretch/>
          </p:blipFill>
          <p:spPr>
            <a:xfrm>
              <a:off x="4062903" y="2052516"/>
              <a:ext cx="375138" cy="28369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3700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78C66AC-3B4F-634A-9C88-642772A119B8}"/>
              </a:ext>
            </a:extLst>
          </p:cNvPr>
          <p:cNvSpPr txBox="1">
            <a:spLocks/>
          </p:cNvSpPr>
          <p:nvPr/>
        </p:nvSpPr>
        <p:spPr>
          <a:xfrm>
            <a:off x="892098" y="1054806"/>
            <a:ext cx="10760640" cy="5003094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GB" sz="3200" dirty="0"/>
              <a:t>What number do the blocks represent?</a:t>
            </a:r>
            <a:endParaRPr lang="en-US" sz="3200" dirty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r>
              <a:rPr lang="en-US" sz="3200" dirty="0"/>
              <a:t>34 </a:t>
            </a:r>
            <a:endParaRPr lang="en-PH" sz="3200" dirty="0"/>
          </a:p>
        </p:txBody>
      </p:sp>
      <p:grpSp>
        <p:nvGrpSpPr>
          <p:cNvPr id="2" name="Group 1"/>
          <p:cNvGrpSpPr/>
          <p:nvPr/>
        </p:nvGrpSpPr>
        <p:grpSpPr>
          <a:xfrm>
            <a:off x="5216586" y="2488996"/>
            <a:ext cx="2555217" cy="2836984"/>
            <a:chOff x="5334573" y="2312015"/>
            <a:chExt cx="2555217" cy="2836984"/>
          </a:xfrm>
        </p:grpSpPr>
        <p:grpSp>
          <p:nvGrpSpPr>
            <p:cNvPr id="6" name="Group 5"/>
            <p:cNvGrpSpPr/>
            <p:nvPr/>
          </p:nvGrpSpPr>
          <p:grpSpPr>
            <a:xfrm>
              <a:off x="5334573" y="2312015"/>
              <a:ext cx="1125414" cy="2836984"/>
              <a:chOff x="2562351" y="2063262"/>
              <a:chExt cx="1125414" cy="2836984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3"/>
              <a:srcRect l="31980" t="31330" r="65137" b="29888"/>
              <a:stretch/>
            </p:blipFill>
            <p:spPr>
              <a:xfrm>
                <a:off x="2562351" y="2063262"/>
                <a:ext cx="375138" cy="2836984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3"/>
              <a:srcRect l="31980" t="31330" r="65137" b="29888"/>
              <a:stretch/>
            </p:blipFill>
            <p:spPr>
              <a:xfrm>
                <a:off x="2937489" y="2063262"/>
                <a:ext cx="375138" cy="2836984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3"/>
              <a:srcRect l="31980" t="31330" r="65137" b="29888"/>
              <a:stretch/>
            </p:blipFill>
            <p:spPr>
              <a:xfrm>
                <a:off x="3312627" y="2063262"/>
                <a:ext cx="375138" cy="2836984"/>
              </a:xfrm>
              <a:prstGeom prst="rect">
                <a:avLst/>
              </a:prstGeom>
            </p:spPr>
          </p:pic>
        </p:grpSp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/>
            <a:srcRect l="67372" t="44980" r="30169" b="50541"/>
            <a:stretch/>
          </p:blipFill>
          <p:spPr>
            <a:xfrm>
              <a:off x="6583680" y="3627120"/>
              <a:ext cx="320040" cy="32766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4"/>
            <a:srcRect l="67372" t="44980" r="30169" b="50541"/>
            <a:stretch/>
          </p:blipFill>
          <p:spPr>
            <a:xfrm>
              <a:off x="6920733" y="3627120"/>
              <a:ext cx="320040" cy="32766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/>
            <a:srcRect l="67372" t="44980" r="30169" b="50541"/>
            <a:stretch/>
          </p:blipFill>
          <p:spPr>
            <a:xfrm>
              <a:off x="7263872" y="3632200"/>
              <a:ext cx="320040" cy="32766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4"/>
            <a:srcRect l="67372" t="44980" r="30169" b="50541"/>
            <a:stretch/>
          </p:blipFill>
          <p:spPr>
            <a:xfrm>
              <a:off x="7598457" y="3627120"/>
              <a:ext cx="291333" cy="3276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27374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78C66AC-3B4F-634A-9C88-642772A119B8}"/>
              </a:ext>
            </a:extLst>
          </p:cNvPr>
          <p:cNvSpPr txBox="1">
            <a:spLocks/>
          </p:cNvSpPr>
          <p:nvPr/>
        </p:nvSpPr>
        <p:spPr>
          <a:xfrm>
            <a:off x="892098" y="1863869"/>
            <a:ext cx="10760640" cy="938117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3200" dirty="0"/>
              <a:t>How many apples are there?</a:t>
            </a:r>
            <a:endParaRPr lang="en-PH" sz="3200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78C66AC-3B4F-634A-9C88-642772A119B8}"/>
              </a:ext>
            </a:extLst>
          </p:cNvPr>
          <p:cNvSpPr txBox="1">
            <a:spLocks/>
          </p:cNvSpPr>
          <p:nvPr/>
        </p:nvSpPr>
        <p:spPr>
          <a:xfrm>
            <a:off x="892098" y="4364498"/>
            <a:ext cx="10760640" cy="157292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dirty="0"/>
              <a:t>There are 8 apples.</a:t>
            </a:r>
            <a:endParaRPr lang="en-PH" sz="32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976F51D-221B-B14A-8984-CF12834B3D82}"/>
              </a:ext>
            </a:extLst>
          </p:cNvPr>
          <p:cNvSpPr txBox="1">
            <a:spLocks/>
          </p:cNvSpPr>
          <p:nvPr/>
        </p:nvSpPr>
        <p:spPr>
          <a:xfrm>
            <a:off x="869856" y="3450295"/>
            <a:ext cx="10592960" cy="55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6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6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6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6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6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6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6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6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6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4000" b="1" kern="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Answer:</a:t>
            </a:r>
            <a:endParaRPr lang="en-US" sz="4000" b="1" kern="0" dirty="0">
              <a:solidFill>
                <a:schemeClr val="bg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9508" t="43373" r="62312" b="29915"/>
          <a:stretch/>
        </p:blipFill>
        <p:spPr>
          <a:xfrm>
            <a:off x="7344696" y="851588"/>
            <a:ext cx="2713703" cy="2241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06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78C66AC-3B4F-634A-9C88-642772A119B8}"/>
              </a:ext>
            </a:extLst>
          </p:cNvPr>
          <p:cNvSpPr txBox="1">
            <a:spLocks/>
          </p:cNvSpPr>
          <p:nvPr/>
        </p:nvSpPr>
        <p:spPr>
          <a:xfrm>
            <a:off x="892098" y="874483"/>
            <a:ext cx="10760640" cy="938117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3200" dirty="0"/>
              <a:t>What is this number?</a:t>
            </a:r>
            <a:endParaRPr lang="en-PH" sz="3200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78C66AC-3B4F-634A-9C88-642772A119B8}"/>
              </a:ext>
            </a:extLst>
          </p:cNvPr>
          <p:cNvSpPr txBox="1">
            <a:spLocks/>
          </p:cNvSpPr>
          <p:nvPr/>
        </p:nvSpPr>
        <p:spPr>
          <a:xfrm>
            <a:off x="892098" y="5536082"/>
            <a:ext cx="10760640" cy="11104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dirty="0"/>
              <a:t>26</a:t>
            </a:r>
            <a:endParaRPr lang="en-PH" sz="32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976F51D-221B-B14A-8984-CF12834B3D82}"/>
              </a:ext>
            </a:extLst>
          </p:cNvPr>
          <p:cNvSpPr txBox="1">
            <a:spLocks/>
          </p:cNvSpPr>
          <p:nvPr/>
        </p:nvSpPr>
        <p:spPr>
          <a:xfrm>
            <a:off x="869856" y="4621879"/>
            <a:ext cx="10592960" cy="55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6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6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6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6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6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6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6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6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6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4000" b="1" kern="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Answer:</a:t>
            </a:r>
            <a:endParaRPr lang="en-US" sz="4000" b="1" kern="0" dirty="0">
              <a:solidFill>
                <a:schemeClr val="bg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437838" y="1730474"/>
            <a:ext cx="7669160" cy="2035278"/>
            <a:chOff x="3067665" y="2780830"/>
            <a:chExt cx="7669160" cy="203527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/>
            <a:srcRect l="59824" t="43046" r="19773" b="29132"/>
            <a:stretch/>
          </p:blipFill>
          <p:spPr>
            <a:xfrm>
              <a:off x="3067665" y="2780830"/>
              <a:ext cx="2654709" cy="203527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/>
            <a:srcRect l="59824" t="43046" r="19773" b="29132"/>
            <a:stretch/>
          </p:blipFill>
          <p:spPr>
            <a:xfrm>
              <a:off x="5722374" y="2780830"/>
              <a:ext cx="2654709" cy="2035278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/>
            <a:srcRect l="59824" t="18045" r="22040" b="54939"/>
            <a:stretch/>
          </p:blipFill>
          <p:spPr>
            <a:xfrm>
              <a:off x="8377083" y="2782079"/>
              <a:ext cx="2359742" cy="19762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74458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2938978" y="1268081"/>
            <a:ext cx="7158471" cy="3735227"/>
            <a:chOff x="1454892" y="1384442"/>
            <a:chExt cx="8347589" cy="435569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/>
            <a:srcRect l="11762" t="56350" r="66474" b="13004"/>
            <a:stretch/>
          </p:blipFill>
          <p:spPr>
            <a:xfrm>
              <a:off x="6970790" y="2362967"/>
              <a:ext cx="2831691" cy="224175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/>
            <a:srcRect l="11762" t="23286" r="66474" b="46942"/>
            <a:stretch/>
          </p:blipFill>
          <p:spPr>
            <a:xfrm>
              <a:off x="1454892" y="1384442"/>
              <a:ext cx="2831691" cy="2177849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/>
            <a:srcRect l="11762" t="23286" r="66474" b="46942"/>
            <a:stretch/>
          </p:blipFill>
          <p:spPr>
            <a:xfrm>
              <a:off x="4286583" y="1424850"/>
              <a:ext cx="2831691" cy="2177849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/>
            <a:srcRect l="11762" t="23286" r="66474" b="46942"/>
            <a:stretch/>
          </p:blipFill>
          <p:spPr>
            <a:xfrm>
              <a:off x="1602374" y="3562291"/>
              <a:ext cx="2831691" cy="2177849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/>
            <a:srcRect l="11762" t="23286" r="66474" b="46942"/>
            <a:stretch/>
          </p:blipFill>
          <p:spPr>
            <a:xfrm>
              <a:off x="4286582" y="3556714"/>
              <a:ext cx="2831691" cy="2177849"/>
            </a:xfrm>
            <a:prstGeom prst="rect">
              <a:avLst/>
            </a:prstGeom>
          </p:spPr>
        </p:pic>
      </p:grp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78C66AC-3B4F-634A-9C88-642772A119B8}"/>
              </a:ext>
            </a:extLst>
          </p:cNvPr>
          <p:cNvSpPr txBox="1">
            <a:spLocks/>
          </p:cNvSpPr>
          <p:nvPr/>
        </p:nvSpPr>
        <p:spPr>
          <a:xfrm>
            <a:off x="892098" y="622902"/>
            <a:ext cx="10760640" cy="938117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3200" dirty="0"/>
              <a:t>What is this number?</a:t>
            </a:r>
            <a:endParaRPr lang="en-PH" sz="3200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78C66AC-3B4F-634A-9C88-642772A119B8}"/>
              </a:ext>
            </a:extLst>
          </p:cNvPr>
          <p:cNvSpPr txBox="1">
            <a:spLocks/>
          </p:cNvSpPr>
          <p:nvPr/>
        </p:nvSpPr>
        <p:spPr>
          <a:xfrm>
            <a:off x="892098" y="5536082"/>
            <a:ext cx="10760640" cy="11104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dirty="0"/>
              <a:t>49</a:t>
            </a:r>
            <a:endParaRPr lang="en-PH" sz="32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976F51D-221B-B14A-8984-CF12834B3D82}"/>
              </a:ext>
            </a:extLst>
          </p:cNvPr>
          <p:cNvSpPr txBox="1">
            <a:spLocks/>
          </p:cNvSpPr>
          <p:nvPr/>
        </p:nvSpPr>
        <p:spPr>
          <a:xfrm>
            <a:off x="869856" y="4621879"/>
            <a:ext cx="10592960" cy="55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6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6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6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6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6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6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6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6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6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4000" b="1" kern="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Answer:</a:t>
            </a:r>
            <a:endParaRPr lang="en-US" sz="4000" b="1" kern="0" dirty="0">
              <a:solidFill>
                <a:schemeClr val="bg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898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78C66AC-3B4F-634A-9C88-642772A119B8}"/>
              </a:ext>
            </a:extLst>
          </p:cNvPr>
          <p:cNvSpPr txBox="1">
            <a:spLocks/>
          </p:cNvSpPr>
          <p:nvPr/>
        </p:nvSpPr>
        <p:spPr>
          <a:xfrm>
            <a:off x="892098" y="960130"/>
            <a:ext cx="10760640" cy="938117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3200" dirty="0"/>
              <a:t>What is this number?</a:t>
            </a:r>
            <a:endParaRPr lang="en-PH" sz="3200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78C66AC-3B4F-634A-9C88-642772A119B8}"/>
              </a:ext>
            </a:extLst>
          </p:cNvPr>
          <p:cNvSpPr txBox="1">
            <a:spLocks/>
          </p:cNvSpPr>
          <p:nvPr/>
        </p:nvSpPr>
        <p:spPr>
          <a:xfrm>
            <a:off x="892098" y="5180679"/>
            <a:ext cx="10760640" cy="11104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dirty="0"/>
              <a:t>0</a:t>
            </a:r>
            <a:endParaRPr lang="en-PH" sz="32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976F51D-221B-B14A-8984-CF12834B3D82}"/>
              </a:ext>
            </a:extLst>
          </p:cNvPr>
          <p:cNvSpPr txBox="1">
            <a:spLocks/>
          </p:cNvSpPr>
          <p:nvPr/>
        </p:nvSpPr>
        <p:spPr>
          <a:xfrm>
            <a:off x="869856" y="4266476"/>
            <a:ext cx="10592960" cy="55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6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6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6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6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6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6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6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6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6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4000" b="1" kern="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Answer:</a:t>
            </a:r>
            <a:endParaRPr lang="en-US" sz="4000" b="1" kern="0" dirty="0">
              <a:solidFill>
                <a:schemeClr val="bg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9454" t="31971" r="71444" b="38903"/>
          <a:stretch/>
        </p:blipFill>
        <p:spPr>
          <a:xfrm>
            <a:off x="5029771" y="1780498"/>
            <a:ext cx="2485293" cy="213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956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78C66AC-3B4F-634A-9C88-642772A119B8}"/>
              </a:ext>
            </a:extLst>
          </p:cNvPr>
          <p:cNvSpPr txBox="1">
            <a:spLocks/>
          </p:cNvSpPr>
          <p:nvPr/>
        </p:nvSpPr>
        <p:spPr>
          <a:xfrm>
            <a:off x="892098" y="960131"/>
            <a:ext cx="10760640" cy="240250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PH" sz="7200" dirty="0">
              <a:solidFill>
                <a:srgbClr val="0070C0"/>
              </a:solidFill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78C66AC-3B4F-634A-9C88-642772A119B8}"/>
              </a:ext>
            </a:extLst>
          </p:cNvPr>
          <p:cNvSpPr txBox="1">
            <a:spLocks/>
          </p:cNvSpPr>
          <p:nvPr/>
        </p:nvSpPr>
        <p:spPr>
          <a:xfrm>
            <a:off x="892098" y="5180679"/>
            <a:ext cx="10760640" cy="11104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dirty="0"/>
              <a:t>8</a:t>
            </a:r>
            <a:endParaRPr lang="en-PH" sz="32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976F51D-221B-B14A-8984-CF12834B3D82}"/>
              </a:ext>
            </a:extLst>
          </p:cNvPr>
          <p:cNvSpPr txBox="1">
            <a:spLocks/>
          </p:cNvSpPr>
          <p:nvPr/>
        </p:nvSpPr>
        <p:spPr>
          <a:xfrm>
            <a:off x="869856" y="4266476"/>
            <a:ext cx="10592960" cy="55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6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6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6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6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6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6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6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6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6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4000" b="1" kern="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Answer:</a:t>
            </a:r>
            <a:endParaRPr lang="en-US" sz="4000" b="1" kern="0" dirty="0">
              <a:solidFill>
                <a:schemeClr val="bg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78C66AC-3B4F-634A-9C88-642772A119B8}"/>
              </a:ext>
            </a:extLst>
          </p:cNvPr>
          <p:cNvSpPr txBox="1">
            <a:spLocks/>
          </p:cNvSpPr>
          <p:nvPr/>
        </p:nvSpPr>
        <p:spPr>
          <a:xfrm>
            <a:off x="892098" y="1877375"/>
            <a:ext cx="10760640" cy="2389101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3200" dirty="0"/>
              <a:t>What is this in numeral form?</a:t>
            </a:r>
          </a:p>
          <a:p>
            <a:pPr algn="ctr"/>
            <a:r>
              <a:rPr lang="en-GB" sz="7200" dirty="0">
                <a:solidFill>
                  <a:srgbClr val="0070C0"/>
                </a:solidFill>
              </a:rPr>
              <a:t>eight</a:t>
            </a:r>
            <a:endParaRPr lang="en-PH" sz="7200" dirty="0">
              <a:solidFill>
                <a:srgbClr val="0070C0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976F51D-221B-B14A-8984-CF12834B3D82}"/>
              </a:ext>
            </a:extLst>
          </p:cNvPr>
          <p:cNvSpPr txBox="1">
            <a:spLocks/>
          </p:cNvSpPr>
          <p:nvPr/>
        </p:nvSpPr>
        <p:spPr>
          <a:xfrm>
            <a:off x="869856" y="963172"/>
            <a:ext cx="10592960" cy="55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6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6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6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6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6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6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6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6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6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4000" b="1" kern="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Question:</a:t>
            </a:r>
            <a:endParaRPr lang="en-US" sz="4000" b="1" kern="0" dirty="0">
              <a:solidFill>
                <a:schemeClr val="bg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372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78C66AC-3B4F-634A-9C88-642772A119B8}"/>
              </a:ext>
            </a:extLst>
          </p:cNvPr>
          <p:cNvSpPr txBox="1">
            <a:spLocks/>
          </p:cNvSpPr>
          <p:nvPr/>
        </p:nvSpPr>
        <p:spPr>
          <a:xfrm>
            <a:off x="892098" y="960131"/>
            <a:ext cx="10760640" cy="240250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GB" sz="3200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78C66AC-3B4F-634A-9C88-642772A119B8}"/>
              </a:ext>
            </a:extLst>
          </p:cNvPr>
          <p:cNvSpPr txBox="1">
            <a:spLocks/>
          </p:cNvSpPr>
          <p:nvPr/>
        </p:nvSpPr>
        <p:spPr>
          <a:xfrm>
            <a:off x="892098" y="5180679"/>
            <a:ext cx="10760640" cy="11104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dirty="0"/>
              <a:t>seven</a:t>
            </a:r>
            <a:endParaRPr lang="en-PH" sz="32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976F51D-221B-B14A-8984-CF12834B3D82}"/>
              </a:ext>
            </a:extLst>
          </p:cNvPr>
          <p:cNvSpPr txBox="1">
            <a:spLocks/>
          </p:cNvSpPr>
          <p:nvPr/>
        </p:nvSpPr>
        <p:spPr>
          <a:xfrm>
            <a:off x="869856" y="4266476"/>
            <a:ext cx="10592960" cy="55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6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6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6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6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6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6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6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6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6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4000" b="1" kern="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Answer:</a:t>
            </a:r>
            <a:endParaRPr lang="en-US" sz="4000" b="1" kern="0" dirty="0">
              <a:solidFill>
                <a:schemeClr val="bg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78C66AC-3B4F-634A-9C88-642772A119B8}"/>
              </a:ext>
            </a:extLst>
          </p:cNvPr>
          <p:cNvSpPr txBox="1">
            <a:spLocks/>
          </p:cNvSpPr>
          <p:nvPr/>
        </p:nvSpPr>
        <p:spPr>
          <a:xfrm>
            <a:off x="892098" y="1877376"/>
            <a:ext cx="10760640" cy="148525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GB" sz="3200" dirty="0"/>
              <a:t>How do you write </a:t>
            </a:r>
            <a:r>
              <a:rPr lang="en-GB" sz="7200" dirty="0">
                <a:solidFill>
                  <a:srgbClr val="0070C0"/>
                </a:solidFill>
              </a:rPr>
              <a:t>7</a:t>
            </a:r>
            <a:r>
              <a:rPr lang="en-GB" sz="3200" dirty="0"/>
              <a:t> in words?</a:t>
            </a:r>
          </a:p>
          <a:p>
            <a:endParaRPr lang="en-GB" sz="320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976F51D-221B-B14A-8984-CF12834B3D82}"/>
              </a:ext>
            </a:extLst>
          </p:cNvPr>
          <p:cNvSpPr txBox="1">
            <a:spLocks/>
          </p:cNvSpPr>
          <p:nvPr/>
        </p:nvSpPr>
        <p:spPr>
          <a:xfrm>
            <a:off x="869856" y="963172"/>
            <a:ext cx="10592960" cy="55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6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6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6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6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6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6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6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6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6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4000" b="1" kern="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Question:</a:t>
            </a:r>
            <a:endParaRPr lang="en-US" sz="4000" b="1" kern="0" dirty="0">
              <a:solidFill>
                <a:schemeClr val="bg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58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78C66AC-3B4F-634A-9C88-642772A119B8}"/>
              </a:ext>
            </a:extLst>
          </p:cNvPr>
          <p:cNvSpPr txBox="1">
            <a:spLocks/>
          </p:cNvSpPr>
          <p:nvPr/>
        </p:nvSpPr>
        <p:spPr>
          <a:xfrm>
            <a:off x="831200" y="2591186"/>
            <a:ext cx="10704308" cy="2191829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3200" dirty="0"/>
              <a:t>The counting numbers are 1,2, 3, 4, 5, 6, 7, 8, 9, 10 and so on.</a:t>
            </a:r>
          </a:p>
          <a:p>
            <a:endParaRPr lang="en-GB" sz="3200" dirty="0"/>
          </a:p>
          <a:p>
            <a:r>
              <a:rPr lang="en-GB" sz="3200" dirty="0"/>
              <a:t>Numbers can be written in numerals and words.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976F51D-221B-B14A-8984-CF12834B3D82}"/>
              </a:ext>
            </a:extLst>
          </p:cNvPr>
          <p:cNvSpPr txBox="1">
            <a:spLocks/>
          </p:cNvSpPr>
          <p:nvPr/>
        </p:nvSpPr>
        <p:spPr>
          <a:xfrm>
            <a:off x="819066" y="1676986"/>
            <a:ext cx="10716441" cy="587912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6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6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6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6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6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6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6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6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6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4000" b="1" kern="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Remember these!</a:t>
            </a:r>
            <a:endParaRPr lang="en-US" sz="4000" kern="0" dirty="0"/>
          </a:p>
        </p:txBody>
      </p:sp>
    </p:spTree>
    <p:extLst>
      <p:ext uri="{BB962C8B-B14F-4D97-AF65-F5344CB8AC3E}">
        <p14:creationId xmlns:p14="http://schemas.microsoft.com/office/powerpoint/2010/main" val="4063888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976F51D-221B-B14A-8984-CF12834B3D82}"/>
              </a:ext>
            </a:extLst>
          </p:cNvPr>
          <p:cNvSpPr txBox="1">
            <a:spLocks/>
          </p:cNvSpPr>
          <p:nvPr/>
        </p:nvSpPr>
        <p:spPr>
          <a:xfrm>
            <a:off x="665000" y="2050730"/>
            <a:ext cx="10873600" cy="629801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6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6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6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6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6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6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6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6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6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000" b="1" kern="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Key Questions</a:t>
            </a:r>
            <a:endParaRPr lang="en-US" sz="4000" kern="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78C66AC-3B4F-634A-9C88-642772A119B8}"/>
              </a:ext>
            </a:extLst>
          </p:cNvPr>
          <p:cNvSpPr txBox="1">
            <a:spLocks/>
          </p:cNvSpPr>
          <p:nvPr/>
        </p:nvSpPr>
        <p:spPr>
          <a:xfrm>
            <a:off x="665000" y="2680531"/>
            <a:ext cx="10862000" cy="1563224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GB" sz="3200" kern="0" dirty="0"/>
              <a:t>What is a counting number?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kern="0" dirty="0"/>
              <a:t>How do you count the number of objects in a given set by ones and tens?</a:t>
            </a:r>
          </a:p>
        </p:txBody>
      </p:sp>
    </p:spTree>
    <p:extLst>
      <p:ext uri="{BB962C8B-B14F-4D97-AF65-F5344CB8AC3E}">
        <p14:creationId xmlns:p14="http://schemas.microsoft.com/office/powerpoint/2010/main" val="23864056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89;p49">
            <a:extLst>
              <a:ext uri="{FF2B5EF4-FFF2-40B4-BE49-F238E27FC236}">
                <a16:creationId xmlns:a16="http://schemas.microsoft.com/office/drawing/2014/main" id="{7ED87946-011A-4D3F-9383-F83012FD6306}"/>
              </a:ext>
            </a:extLst>
          </p:cNvPr>
          <p:cNvSpPr txBox="1">
            <a:spLocks/>
          </p:cNvSpPr>
          <p:nvPr/>
        </p:nvSpPr>
        <p:spPr>
          <a:xfrm>
            <a:off x="0" y="5361703"/>
            <a:ext cx="12192000" cy="1108364"/>
          </a:xfrm>
          <a:prstGeom prst="rect">
            <a:avLst/>
          </a:prstGeom>
          <a:solidFill>
            <a:srgbClr val="EEEEEE">
              <a:alpha val="600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4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IMPORTANT REMINDER: Users are NOT ALLOWED to distribute the contents of this material nor use them for other purposes without permission from Rex Book Store Inc. (RBSI)</a:t>
            </a:r>
          </a:p>
        </p:txBody>
      </p:sp>
    </p:spTree>
    <p:extLst>
      <p:ext uri="{BB962C8B-B14F-4D97-AF65-F5344CB8AC3E}">
        <p14:creationId xmlns:p14="http://schemas.microsoft.com/office/powerpoint/2010/main" val="1785316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78C66AC-3B4F-634A-9C88-642772A119B8}"/>
              </a:ext>
            </a:extLst>
          </p:cNvPr>
          <p:cNvSpPr txBox="1">
            <a:spLocks/>
          </p:cNvSpPr>
          <p:nvPr/>
        </p:nvSpPr>
        <p:spPr>
          <a:xfrm>
            <a:off x="892098" y="2016098"/>
            <a:ext cx="10760640" cy="354064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dirty="0"/>
              <a:t>From the term itself, a </a:t>
            </a:r>
            <a:r>
              <a:rPr lang="en-US" sz="3200" b="1" dirty="0"/>
              <a:t>counting number</a:t>
            </a:r>
            <a:r>
              <a:rPr lang="en-US" sz="3200" dirty="0"/>
              <a:t> is a </a:t>
            </a:r>
            <a:r>
              <a:rPr lang="en-US" sz="3200" i="1" dirty="0"/>
              <a:t>number</a:t>
            </a:r>
            <a:r>
              <a:rPr lang="en-US" sz="3200" dirty="0"/>
              <a:t> we use in </a:t>
            </a:r>
            <a:r>
              <a:rPr lang="en-US" sz="3200" i="1" dirty="0"/>
              <a:t>counting</a:t>
            </a:r>
            <a:r>
              <a:rPr lang="en-US" sz="3200" dirty="0"/>
              <a:t>.</a:t>
            </a:r>
            <a:endParaRPr lang="en-PH" sz="3200" dirty="0"/>
          </a:p>
          <a:p>
            <a:r>
              <a:rPr lang="en-US" sz="3200" dirty="0"/>
              <a:t> </a:t>
            </a:r>
            <a:endParaRPr lang="en-PH" sz="3200" dirty="0"/>
          </a:p>
          <a:p>
            <a:r>
              <a:rPr lang="en-US" sz="3200" dirty="0"/>
              <a:t>These are the counting numbers in </a:t>
            </a:r>
            <a:r>
              <a:rPr lang="en-US" sz="3200" b="1" dirty="0"/>
              <a:t>numeral</a:t>
            </a:r>
            <a:r>
              <a:rPr lang="en-US" sz="3200" dirty="0"/>
              <a:t> form:</a:t>
            </a:r>
          </a:p>
          <a:p>
            <a:endParaRPr lang="en-US" sz="3200" dirty="0"/>
          </a:p>
          <a:p>
            <a:r>
              <a:rPr lang="en-US" sz="4800" dirty="0">
                <a:solidFill>
                  <a:srgbClr val="C00000"/>
                </a:solidFill>
              </a:rPr>
              <a:t>1 2 3 4 5 6 7 8 9 10…</a:t>
            </a:r>
            <a:endParaRPr lang="en-PH" sz="4800" dirty="0">
              <a:solidFill>
                <a:srgbClr val="C00000"/>
              </a:solidFill>
            </a:endParaRPr>
          </a:p>
          <a:p>
            <a:endParaRPr lang="en-PH" sz="32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976F51D-221B-B14A-8984-CF12834B3D82}"/>
              </a:ext>
            </a:extLst>
          </p:cNvPr>
          <p:cNvSpPr txBox="1">
            <a:spLocks/>
          </p:cNvSpPr>
          <p:nvPr/>
        </p:nvSpPr>
        <p:spPr>
          <a:xfrm>
            <a:off x="869856" y="1101895"/>
            <a:ext cx="10592960" cy="55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6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6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6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6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6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6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6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6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6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4000" b="1" kern="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What is a counting number?</a:t>
            </a:r>
            <a:endParaRPr lang="en-US" sz="4000" b="1" kern="0" dirty="0">
              <a:solidFill>
                <a:schemeClr val="bg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199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78C66AC-3B4F-634A-9C88-642772A119B8}"/>
              </a:ext>
            </a:extLst>
          </p:cNvPr>
          <p:cNvSpPr txBox="1">
            <a:spLocks/>
          </p:cNvSpPr>
          <p:nvPr/>
        </p:nvSpPr>
        <p:spPr>
          <a:xfrm>
            <a:off x="892098" y="1922313"/>
            <a:ext cx="10760640" cy="354064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3200" dirty="0"/>
              <a:t>Numbers can also be written in words.</a:t>
            </a:r>
          </a:p>
          <a:p>
            <a:endParaRPr lang="en-GB" sz="3200" dirty="0"/>
          </a:p>
          <a:p>
            <a:r>
              <a:rPr lang="en-US" sz="4400" dirty="0">
                <a:solidFill>
                  <a:srgbClr val="C00000"/>
                </a:solidFill>
              </a:rPr>
              <a:t>one, two, three, four, five, six, seven, eight, nine, ten, </a:t>
            </a:r>
            <a:r>
              <a:rPr lang="en-US" sz="3200" dirty="0"/>
              <a:t>and so on</a:t>
            </a:r>
            <a:endParaRPr lang="en-PH" sz="3200" dirty="0"/>
          </a:p>
          <a:p>
            <a:endParaRPr lang="en-PH" sz="3200" dirty="0"/>
          </a:p>
        </p:txBody>
      </p:sp>
    </p:spTree>
    <p:extLst>
      <p:ext uri="{BB962C8B-B14F-4D97-AF65-F5344CB8AC3E}">
        <p14:creationId xmlns:p14="http://schemas.microsoft.com/office/powerpoint/2010/main" val="647886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78C66AC-3B4F-634A-9C88-642772A119B8}"/>
              </a:ext>
            </a:extLst>
          </p:cNvPr>
          <p:cNvSpPr txBox="1">
            <a:spLocks/>
          </p:cNvSpPr>
          <p:nvPr/>
        </p:nvSpPr>
        <p:spPr>
          <a:xfrm>
            <a:off x="892098" y="1031631"/>
            <a:ext cx="10760640" cy="443132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3200" dirty="0"/>
              <a:t>0 is a whole number.</a:t>
            </a:r>
          </a:p>
          <a:p>
            <a:endParaRPr lang="en-GB" sz="3200" dirty="0"/>
          </a:p>
          <a:p>
            <a:r>
              <a:rPr lang="en-GB" sz="3200" dirty="0"/>
              <a:t>It is not a counting number because it represents nothing.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9454" t="31971" r="71444" b="23798"/>
          <a:stretch/>
        </p:blipFill>
        <p:spPr>
          <a:xfrm>
            <a:off x="5029771" y="2883877"/>
            <a:ext cx="2485293" cy="3235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69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78C66AC-3B4F-634A-9C88-642772A119B8}"/>
              </a:ext>
            </a:extLst>
          </p:cNvPr>
          <p:cNvSpPr txBox="1">
            <a:spLocks/>
          </p:cNvSpPr>
          <p:nvPr/>
        </p:nvSpPr>
        <p:spPr>
          <a:xfrm>
            <a:off x="892098" y="1031631"/>
            <a:ext cx="10760640" cy="443132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3200" dirty="0"/>
              <a:t>Here are the numbers 1 to 3 and how they are written in words. Count the objects inside the set.</a:t>
            </a:r>
          </a:p>
          <a:p>
            <a:endParaRPr lang="en-GB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9637" t="31971" r="10716" b="23478"/>
          <a:stretch/>
        </p:blipFill>
        <p:spPr>
          <a:xfrm>
            <a:off x="2392079" y="2602524"/>
            <a:ext cx="7760677" cy="3259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720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78C66AC-3B4F-634A-9C88-642772A119B8}"/>
              </a:ext>
            </a:extLst>
          </p:cNvPr>
          <p:cNvSpPr txBox="1">
            <a:spLocks/>
          </p:cNvSpPr>
          <p:nvPr/>
        </p:nvSpPr>
        <p:spPr>
          <a:xfrm>
            <a:off x="892098" y="1031631"/>
            <a:ext cx="10760640" cy="443132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3200" dirty="0"/>
              <a:t>Here are the numbers 4 to 7. Count the objects inside the set.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9996" t="30689" r="10896" b="23798"/>
          <a:stretch/>
        </p:blipFill>
        <p:spPr>
          <a:xfrm>
            <a:off x="1125987" y="2497015"/>
            <a:ext cx="10292862" cy="3329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915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78C66AC-3B4F-634A-9C88-642772A119B8}"/>
              </a:ext>
            </a:extLst>
          </p:cNvPr>
          <p:cNvSpPr txBox="1">
            <a:spLocks/>
          </p:cNvSpPr>
          <p:nvPr/>
        </p:nvSpPr>
        <p:spPr>
          <a:xfrm>
            <a:off x="892098" y="1031631"/>
            <a:ext cx="10760640" cy="443132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3200" dirty="0"/>
              <a:t>Here are the numbers 8 to 10. Count the objects inside the set.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0175" t="42868" r="28556" b="14182"/>
          <a:stretch/>
        </p:blipFill>
        <p:spPr>
          <a:xfrm>
            <a:off x="2286571" y="2502876"/>
            <a:ext cx="7971693" cy="3141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076647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i9_Storm">
      <a:dk1>
        <a:srgbClr val="57565A"/>
      </a:dk1>
      <a:lt1>
        <a:sysClr val="window" lastClr="FFFFFF"/>
      </a:lt1>
      <a:dk2>
        <a:srgbClr val="193441"/>
      </a:dk2>
      <a:lt2>
        <a:srgbClr val="2C4A58"/>
      </a:lt2>
      <a:accent1>
        <a:srgbClr val="97AEA0"/>
      </a:accent1>
      <a:accent2>
        <a:srgbClr val="7D9892"/>
      </a:accent2>
      <a:accent3>
        <a:srgbClr val="688687"/>
      </a:accent3>
      <a:accent4>
        <a:srgbClr val="53737B"/>
      </a:accent4>
      <a:accent5>
        <a:srgbClr val="496A75"/>
      </a:accent5>
      <a:accent6>
        <a:srgbClr val="3E606F"/>
      </a:accent6>
      <a:hlink>
        <a:srgbClr val="2F8299"/>
      </a:hlink>
      <a:folHlink>
        <a:srgbClr val="8C8C8C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28666</TotalTime>
  <Words>488</Words>
  <Application>Microsoft Macintosh PowerPoint</Application>
  <PresentationFormat>Widescreen</PresentationFormat>
  <Paragraphs>170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30</vt:i4>
      </vt:variant>
    </vt:vector>
  </HeadingPairs>
  <TitlesOfParts>
    <vt:vector size="44" baseType="lpstr">
      <vt:lpstr>Arial</vt:lpstr>
      <vt:lpstr>Arial Narrow</vt:lpstr>
      <vt:lpstr>Bookman Old Style</vt:lpstr>
      <vt:lpstr>Calibri</vt:lpstr>
      <vt:lpstr>Gudea</vt:lpstr>
      <vt:lpstr>Lato</vt:lpstr>
      <vt:lpstr>Montserrat</vt:lpstr>
      <vt:lpstr>Montserrat SemiBold</vt:lpstr>
      <vt:lpstr>Open Sans</vt:lpstr>
      <vt:lpstr>Open Sans Light</vt:lpstr>
      <vt:lpstr>Times New Roman</vt:lpstr>
      <vt:lpstr>Simple Light</vt:lpstr>
      <vt:lpstr>1_Simple Light</vt:lpstr>
      <vt:lpstr>2_Office Theme</vt:lpstr>
      <vt:lpstr>Math for Life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K-10 PRIVATE  MARKETING PROGRAMS</dc:title>
  <dc:creator>Mark Anthony U. Viri</dc:creator>
  <cp:lastModifiedBy>atgallero</cp:lastModifiedBy>
  <cp:revision>281</cp:revision>
  <dcterms:created xsi:type="dcterms:W3CDTF">2018-08-29T05:58:46Z</dcterms:created>
  <dcterms:modified xsi:type="dcterms:W3CDTF">2020-02-04T00:29:37Z</dcterms:modified>
</cp:coreProperties>
</file>