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23.png" ContentType="image/png"/>
  <Override PartName="/ppt/media/image8.png" ContentType="image/png"/>
  <Override PartName="/ppt/media/image3.png" ContentType="image/png"/>
  <Override PartName="/ppt/media/image4.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5.png" ContentType="image/png"/>
  <Override PartName="/ppt/media/image25.png" ContentType="image/png"/>
  <Override PartName="/ppt/media/image19.png" ContentType="image/png"/>
  <Override PartName="/ppt/media/image14.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80A6F6D4-2710-4A52-97DE-23195AEFF8E9}"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16B0120-912A-4F7B-B262-4D8942310C00}"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777068E6-69CC-4BC3-B661-7B3924841E09}"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45FF5F7-7B80-4A1D-BE64-982E9EC6DFD1}"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84142597-1A4B-4F59-8769-069FE09A9134}"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1FFA230-B0E2-4BAE-A8CF-3712251A1CFD}"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7A0D878C-0537-4AE4-BBC0-6E27F9F10E64}"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31B1E2B-BAFF-40A2-B1B3-F16250C8BFB6}"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7C86DCD-73E8-4AC1-9AF7-CB22E7CB12E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0894146B-DE11-4A96-B3D1-95E2C19D7C36}"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56F5FC15-EB27-4418-B49E-26F1CB955BA9}"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D1261F1-1A5A-4287-8529-1304A217723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9D034D0-231D-428F-81D1-D76E37B7993A}"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2CDC5C9-9882-4AAD-97BE-1356561458D4}"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6D3C297D-FB52-41D4-B4F3-DBEA471D9AD1}"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C9A0E758-98B9-46B3-9F36-9A2EC8D61774}"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AC546367-C967-4A4B-8D16-34C695A4F6EC}"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6A45E0B2-F671-47C7-B846-0A37F61FBFE3}"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2F1F28BC-F58E-46B0-BE71-3921E273D839}"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2BEB5518-F35D-4EEA-A20C-CE5EA46154FF}"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A61D202-1B23-41BD-A973-75E6F0EAF3CB}"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47DCC48-8A1B-4197-A65D-1C16724D6CE1}"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C88091F0-F904-4298-9B66-B103413291F3}"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BC215A57-F81F-4EAA-BE35-A07B51A72447}"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61E4521-F588-4AD9-B69F-BB5820D801D1}"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57FE54F-9955-4331-BDC8-A7392D0C4B20}"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F540CB55-C2FB-4740-B880-57E17C31A628}"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9B10C26B-7384-4483-87F2-C90E0BC375F6}"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855741FE-D705-4DC8-B911-DACD334903E8}"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12DD3A98-7CCD-49FE-8FDB-59069492883B}"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C8BFE45-163A-46F3-BFFD-DC2DD930F527}"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AF757B61-B958-45BD-9C65-1D26288190EA}"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0599438-2A4C-46B2-8AF8-3A09B5C28987}"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BAAFEB1-91B8-4197-9AB6-ADBCB93F851D}"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8A7EE38-E2BF-43B9-BB5F-30591615A38B}"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3C27DDBF-CBA6-4112-BFC7-892C268257CE}"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86E05801-8A3C-413E-A647-83CE8BA6CD24}"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360F465B-AAAD-445B-914B-BB42E69E4898}"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2BB16D3E-5C4B-4BFC-8984-740996A14869}"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36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Sagisag at Mahalagang Bagay sa Komunidad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Rectangle 1"/>
          <p:cNvSpPr/>
          <p:nvPr/>
        </p:nvSpPr>
        <p:spPr>
          <a:xfrm>
            <a:off x="-113040" y="532080"/>
            <a:ext cx="55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1" name="Rectangle 3"/>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Mahalagang Bagay</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2" name=""/>
          <p:cNvSpPr txBox="1"/>
          <p:nvPr/>
        </p:nvSpPr>
        <p:spPr>
          <a:xfrm>
            <a:off x="1285200" y="2160000"/>
            <a:ext cx="9910800" cy="90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mga komunidad sa Ilocos ay kilala sa paghabi ng telang ikat at inabel. Ang mga ito ay nagpapakilala sa kasipagan ng mga Ilokano.</a:t>
            </a:r>
            <a:endParaRPr b="0" lang="en-PH" sz="2200" spc="-1" strike="noStrike">
              <a:solidFill>
                <a:srgbClr val="000000"/>
              </a:solidFill>
              <a:latin typeface="Lato"/>
              <a:ea typeface="PingFang SC"/>
            </a:endParaRPr>
          </a:p>
        </p:txBody>
      </p:sp>
      <p:sp>
        <p:nvSpPr>
          <p:cNvPr id="173" name=""/>
          <p:cNvSpPr txBox="1"/>
          <p:nvPr/>
        </p:nvSpPr>
        <p:spPr>
          <a:xfrm>
            <a:off x="88956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Ikat at Inabel</a:t>
            </a:r>
            <a:endParaRPr b="1" lang="en-PH" sz="2400" spc="-1" strike="noStrike">
              <a:solidFill>
                <a:srgbClr val="000000"/>
              </a:solidFill>
              <a:latin typeface="Lato"/>
              <a:ea typeface="PingFang SC"/>
            </a:endParaRPr>
          </a:p>
        </p:txBody>
      </p:sp>
      <p:sp>
        <p:nvSpPr>
          <p:cNvPr id="174" name=""/>
          <p:cNvSpPr txBox="1"/>
          <p:nvPr/>
        </p:nvSpPr>
        <p:spPr>
          <a:xfrm>
            <a:off x="889920" y="3168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Tinalak</a:t>
            </a:r>
            <a:endParaRPr b="1" lang="en-PH" sz="2400" spc="-1" strike="noStrike">
              <a:solidFill>
                <a:srgbClr val="000000"/>
              </a:solidFill>
              <a:latin typeface="Lato"/>
              <a:ea typeface="PingFang SC"/>
            </a:endParaRPr>
          </a:p>
        </p:txBody>
      </p:sp>
      <p:sp>
        <p:nvSpPr>
          <p:cNvPr id="175" name=""/>
          <p:cNvSpPr txBox="1"/>
          <p:nvPr/>
        </p:nvSpPr>
        <p:spPr>
          <a:xfrm>
            <a:off x="1285200" y="3744000"/>
            <a:ext cx="9910800" cy="90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mga komunidad sa Timog Cotabato sa Mindanao ay kilala sa paghabi ng tinalak. Ang tinalak ay telang hinahabi ng mga T’boli mula sa pinong abaka.</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Rectangle 11"/>
          <p:cNvSpPr/>
          <p:nvPr/>
        </p:nvSpPr>
        <p:spPr>
          <a:xfrm>
            <a:off x="-113040" y="532080"/>
            <a:ext cx="55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7" name="Rectangle 15"/>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Mahalagang Bagay</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8" name=""/>
          <p:cNvSpPr txBox="1"/>
          <p:nvPr/>
        </p:nvSpPr>
        <p:spPr>
          <a:xfrm>
            <a:off x="1285200" y="2160000"/>
            <a:ext cx="6094800" cy="378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sarimanok ay artipisyal na ibon ng mga Maranao sa Mindanao. Ito ay may disenyong okir na karaniwang gawa sa tanso. Ito ay makulay at nakatayong ibon na may nahuling isda sa tuka o paa nito. Kinakatawan nito ang mayamang sining ng mga Maranao. Ito ay simbolo rin ng kasaganahan. Hindi pa natutukoy kung saan talaga nagmula ang sarimanok. May mga nagsasabing ito ang nagsisilbing tulay nila sa mundo ng mga espiritu.</a:t>
            </a:r>
            <a:endParaRPr b="0" lang="en-PH" sz="2200" spc="-1" strike="noStrike">
              <a:solidFill>
                <a:srgbClr val="000000"/>
              </a:solidFill>
              <a:latin typeface="Lato"/>
              <a:ea typeface="PingFang SC"/>
            </a:endParaRPr>
          </a:p>
        </p:txBody>
      </p:sp>
      <p:sp>
        <p:nvSpPr>
          <p:cNvPr id="179" name=""/>
          <p:cNvSpPr txBox="1"/>
          <p:nvPr/>
        </p:nvSpPr>
        <p:spPr>
          <a:xfrm>
            <a:off x="88956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Sarimanok</a:t>
            </a:r>
            <a:endParaRPr b="1" lang="en-PH" sz="2400" spc="-1" strike="noStrike">
              <a:solidFill>
                <a:srgbClr val="000000"/>
              </a:solidFill>
              <a:latin typeface="Lato"/>
              <a:ea typeface="PingFang SC"/>
            </a:endParaRPr>
          </a:p>
        </p:txBody>
      </p:sp>
      <p:pic>
        <p:nvPicPr>
          <p:cNvPr id="180" name="" descr=""/>
          <p:cNvPicPr/>
          <p:nvPr/>
        </p:nvPicPr>
        <p:blipFill>
          <a:blip r:embed="rId1"/>
          <a:stretch/>
        </p:blipFill>
        <p:spPr>
          <a:xfrm>
            <a:off x="7560000" y="2160000"/>
            <a:ext cx="3999600" cy="3034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Rectangle 16"/>
          <p:cNvSpPr/>
          <p:nvPr/>
        </p:nvSpPr>
        <p:spPr>
          <a:xfrm>
            <a:off x="-113040" y="532080"/>
            <a:ext cx="83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2" name="Rectangle 22"/>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Bagay na Hindi Nagbabago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3" name=""/>
          <p:cNvSpPr txBox="1"/>
          <p:nvPr/>
        </p:nvSpPr>
        <p:spPr>
          <a:xfrm>
            <a:off x="1285200" y="1620000"/>
            <a:ext cx="6094800" cy="432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Bagama’t marami sa ating komunidad ang nagbago, may mga bagay pa rin naman na nananatili.</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May mga tao sa bukid na tumitira pa rin sa bahay-kubo. Gumagamit pa rin sila ng araro sa halip na makinarya sa pagtatanim. Gumagamit pa rin sila ng uling sa pagluluto sa halip na kalan. Nagsasaing at nagluluto pa rin sila sa palayok na yari sa luwad sa halip na kaldero at kaserola. Sumasalok pa rin sila ng tubig sa balon o ilog sa halip na gumamit ng bomba at gripo.</a:t>
            </a:r>
            <a:endParaRPr b="0" lang="en-PH" sz="2200" spc="-1" strike="noStrike">
              <a:solidFill>
                <a:srgbClr val="000000"/>
              </a:solidFill>
              <a:latin typeface="Lato"/>
              <a:ea typeface="PingFang SC"/>
            </a:endParaRPr>
          </a:p>
        </p:txBody>
      </p:sp>
      <p:pic>
        <p:nvPicPr>
          <p:cNvPr id="184" name="" descr=""/>
          <p:cNvPicPr/>
          <p:nvPr/>
        </p:nvPicPr>
        <p:blipFill>
          <a:blip r:embed="rId1"/>
          <a:stretch/>
        </p:blipFill>
        <p:spPr>
          <a:xfrm>
            <a:off x="7528680" y="1691640"/>
            <a:ext cx="3811320" cy="2088360"/>
          </a:xfrm>
          <a:prstGeom prst="rect">
            <a:avLst/>
          </a:prstGeom>
          <a:ln w="0">
            <a:solidFill>
              <a:srgbClr val="3465a4"/>
            </a:solidFill>
          </a:ln>
        </p:spPr>
      </p:pic>
      <p:pic>
        <p:nvPicPr>
          <p:cNvPr id="185" name="" descr=""/>
          <p:cNvPicPr/>
          <p:nvPr/>
        </p:nvPicPr>
        <p:blipFill>
          <a:blip r:embed="rId2"/>
          <a:stretch/>
        </p:blipFill>
        <p:spPr>
          <a:xfrm>
            <a:off x="7528680" y="3923640"/>
            <a:ext cx="3811320" cy="20883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Rectangle 23"/>
          <p:cNvSpPr/>
          <p:nvPr/>
        </p:nvSpPr>
        <p:spPr>
          <a:xfrm>
            <a:off x="-113040" y="532080"/>
            <a:ext cx="83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7" name="Rectangle 24"/>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Bagay na Hindi Nagbabago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8" name=""/>
          <p:cNvSpPr txBox="1"/>
          <p:nvPr/>
        </p:nvSpPr>
        <p:spPr>
          <a:xfrm>
            <a:off x="1285200" y="1980000"/>
            <a:ext cx="4474800" cy="252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May mga kaugalian pa rin tayong hindi nagbabago at nananatili pa hanggang sa ngayon. Iginagalang pa rin natin ang matatanda. Gumagamit pa rin tayo ng ‘po’ at ‘opo’ kapag sila ay ating kinakausap.</a:t>
            </a:r>
            <a:endParaRPr b="0" lang="en-PH" sz="2200" spc="-1" strike="noStrike">
              <a:solidFill>
                <a:srgbClr val="000000"/>
              </a:solidFill>
              <a:latin typeface="Lato"/>
              <a:ea typeface="PingFang SC"/>
            </a:endParaRPr>
          </a:p>
        </p:txBody>
      </p:sp>
      <p:pic>
        <p:nvPicPr>
          <p:cNvPr id="189" name="" descr=""/>
          <p:cNvPicPr/>
          <p:nvPr/>
        </p:nvPicPr>
        <p:blipFill>
          <a:blip r:embed="rId1"/>
          <a:stretch/>
        </p:blipFill>
        <p:spPr>
          <a:xfrm>
            <a:off x="6267240" y="1980000"/>
            <a:ext cx="5072760" cy="30322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Rectangle 25"/>
          <p:cNvSpPr/>
          <p:nvPr/>
        </p:nvSpPr>
        <p:spPr>
          <a:xfrm>
            <a:off x="-113040" y="532080"/>
            <a:ext cx="839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1" name="Rectangle 26"/>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Bagay na Hindi Nagbabago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2" name=""/>
          <p:cNvSpPr txBox="1"/>
          <p:nvPr/>
        </p:nvSpPr>
        <p:spPr>
          <a:xfrm>
            <a:off x="1260000" y="1908000"/>
            <a:ext cx="4500000" cy="210132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Kanin pa rin ang pangunahing pagkain natin. Nagsasama-sama at nagsasalo-salo pa rin tayo tuwing may mga pagdiriwang.</a:t>
            </a:r>
            <a:endParaRPr b="0" lang="en-PH" sz="2200" spc="-1" strike="noStrike">
              <a:solidFill>
                <a:srgbClr val="000000"/>
              </a:solidFill>
              <a:latin typeface="Lato"/>
              <a:ea typeface="PingFang SC"/>
            </a:endParaRPr>
          </a:p>
        </p:txBody>
      </p:sp>
      <p:pic>
        <p:nvPicPr>
          <p:cNvPr id="193" name="" descr=""/>
          <p:cNvPicPr/>
          <p:nvPr/>
        </p:nvPicPr>
        <p:blipFill>
          <a:blip r:embed="rId1"/>
          <a:stretch/>
        </p:blipFill>
        <p:spPr>
          <a:xfrm>
            <a:off x="6336000" y="1875600"/>
            <a:ext cx="5040000" cy="1724400"/>
          </a:xfrm>
          <a:prstGeom prst="rect">
            <a:avLst/>
          </a:prstGeom>
          <a:ln w="0">
            <a:solidFill>
              <a:srgbClr val="3465a4"/>
            </a:solidFill>
          </a:ln>
        </p:spPr>
      </p:pic>
      <p:pic>
        <p:nvPicPr>
          <p:cNvPr id="194" name="" descr=""/>
          <p:cNvPicPr/>
          <p:nvPr/>
        </p:nvPicPr>
        <p:blipFill>
          <a:blip r:embed="rId2"/>
          <a:stretch/>
        </p:blipFill>
        <p:spPr>
          <a:xfrm>
            <a:off x="6336000" y="3816000"/>
            <a:ext cx="5040000" cy="17128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Rectangle 27"/>
          <p:cNvSpPr/>
          <p:nvPr/>
        </p:nvSpPr>
        <p:spPr>
          <a:xfrm>
            <a:off x="-113040" y="532080"/>
            <a:ext cx="107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6" name="Rectangle 28"/>
          <p:cNvSpPr/>
          <p:nvPr/>
        </p:nvSpPr>
        <p:spPr>
          <a:xfrm>
            <a:off x="426960" y="568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Pagbabago sa Kapaligiran ng Ating Komunidad</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97" name="" descr=""/>
          <p:cNvPicPr/>
          <p:nvPr/>
        </p:nvPicPr>
        <p:blipFill>
          <a:blip r:embed="rId1"/>
          <a:stretch/>
        </p:blipFill>
        <p:spPr>
          <a:xfrm>
            <a:off x="-99360" y="1447920"/>
            <a:ext cx="2619360" cy="1972080"/>
          </a:xfrm>
          <a:prstGeom prst="rect">
            <a:avLst/>
          </a:prstGeom>
          <a:ln w="0">
            <a:noFill/>
          </a:ln>
        </p:spPr>
      </p:pic>
      <p:sp>
        <p:nvSpPr>
          <p:cNvPr id="198" name=""/>
          <p:cNvSpPr/>
          <p:nvPr/>
        </p:nvSpPr>
        <p:spPr>
          <a:xfrm>
            <a:off x="2700000" y="1440000"/>
            <a:ext cx="6120000" cy="540000"/>
          </a:xfrm>
          <a:prstGeom prst="wedgeRoundRectCallout">
            <a:avLst>
              <a:gd name="adj1" fmla="val -60939"/>
              <a:gd name="adj2" fmla="val 50000"/>
              <a:gd name="adj3" fmla="val 16667"/>
            </a:avLst>
          </a:prstGeom>
          <a:solidFill>
            <a:srgbClr val="ffffff"/>
          </a:solidFill>
          <a:ln w="12600">
            <a:solidFill>
              <a:srgbClr val="20386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Nagbabago ba ang ating komunidad?</a:t>
            </a:r>
            <a:endParaRPr b="0" lang="en-PH" sz="2200" spc="-1" strike="noStrike">
              <a:solidFill>
                <a:srgbClr val="000000"/>
              </a:solidFill>
              <a:latin typeface="Lato"/>
            </a:endParaRPr>
          </a:p>
        </p:txBody>
      </p:sp>
      <p:pic>
        <p:nvPicPr>
          <p:cNvPr id="199" name="" descr=""/>
          <p:cNvPicPr/>
          <p:nvPr/>
        </p:nvPicPr>
        <p:blipFill>
          <a:blip r:embed="rId2"/>
          <a:stretch/>
        </p:blipFill>
        <p:spPr>
          <a:xfrm>
            <a:off x="3031920" y="2088000"/>
            <a:ext cx="2980080" cy="1692000"/>
          </a:xfrm>
          <a:prstGeom prst="rect">
            <a:avLst/>
          </a:prstGeom>
          <a:ln w="0">
            <a:solidFill>
              <a:srgbClr val="3465a4"/>
            </a:solidFill>
          </a:ln>
        </p:spPr>
      </p:pic>
      <p:pic>
        <p:nvPicPr>
          <p:cNvPr id="200" name="" descr=""/>
          <p:cNvPicPr/>
          <p:nvPr/>
        </p:nvPicPr>
        <p:blipFill>
          <a:blip r:embed="rId3"/>
          <a:stretch/>
        </p:blipFill>
        <p:spPr>
          <a:xfrm>
            <a:off x="3031920" y="3888000"/>
            <a:ext cx="2980080" cy="1692000"/>
          </a:xfrm>
          <a:prstGeom prst="rect">
            <a:avLst/>
          </a:prstGeom>
          <a:ln w="0">
            <a:solidFill>
              <a:srgbClr val="3465a4"/>
            </a:solidFill>
          </a:ln>
        </p:spPr>
      </p:pic>
      <p:pic>
        <p:nvPicPr>
          <p:cNvPr id="201" name="" descr=""/>
          <p:cNvPicPr/>
          <p:nvPr/>
        </p:nvPicPr>
        <p:blipFill>
          <a:blip r:embed="rId4"/>
          <a:stretch/>
        </p:blipFill>
        <p:spPr>
          <a:xfrm>
            <a:off x="7020000" y="2088000"/>
            <a:ext cx="2980080" cy="1692000"/>
          </a:xfrm>
          <a:prstGeom prst="rect">
            <a:avLst/>
          </a:prstGeom>
          <a:ln w="0">
            <a:solidFill>
              <a:srgbClr val="3465a4"/>
            </a:solidFill>
          </a:ln>
        </p:spPr>
      </p:pic>
      <p:pic>
        <p:nvPicPr>
          <p:cNvPr id="202" name="" descr=""/>
          <p:cNvPicPr/>
          <p:nvPr/>
        </p:nvPicPr>
        <p:blipFill>
          <a:blip r:embed="rId5"/>
          <a:stretch/>
        </p:blipFill>
        <p:spPr>
          <a:xfrm>
            <a:off x="7020000" y="3888000"/>
            <a:ext cx="2980080" cy="1692000"/>
          </a:xfrm>
          <a:prstGeom prst="rect">
            <a:avLst/>
          </a:prstGeom>
          <a:ln w="0">
            <a:solidFill>
              <a:srgbClr val="3465a4"/>
            </a:solidFill>
          </a:ln>
        </p:spPr>
      </p:pic>
      <p:sp>
        <p:nvSpPr>
          <p:cNvPr id="203" name=""/>
          <p:cNvSpPr txBox="1"/>
          <p:nvPr/>
        </p:nvSpPr>
        <p:spPr>
          <a:xfrm>
            <a:off x="3060000" y="5694120"/>
            <a:ext cx="2700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Boracay noon</a:t>
            </a:r>
            <a:endParaRPr b="0" lang="en-PH" sz="2200" spc="-1" strike="noStrike">
              <a:solidFill>
                <a:srgbClr val="000000"/>
              </a:solidFill>
              <a:latin typeface="Arial"/>
            </a:endParaRPr>
          </a:p>
        </p:txBody>
      </p:sp>
      <p:sp>
        <p:nvSpPr>
          <p:cNvPr id="204" name=""/>
          <p:cNvSpPr txBox="1"/>
          <p:nvPr/>
        </p:nvSpPr>
        <p:spPr>
          <a:xfrm>
            <a:off x="6300000" y="5694480"/>
            <a:ext cx="4536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Komunidad ng Boracay ngayon</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Rectangle 29"/>
          <p:cNvSpPr/>
          <p:nvPr/>
        </p:nvSpPr>
        <p:spPr>
          <a:xfrm>
            <a:off x="-113040" y="532080"/>
            <a:ext cx="107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6" name="Rectangle 30"/>
          <p:cNvSpPr/>
          <p:nvPr/>
        </p:nvSpPr>
        <p:spPr>
          <a:xfrm>
            <a:off x="426960" y="568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Pagbabago sa Kapaligiran ng Ating Komunidad</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07" name="" descr=""/>
          <p:cNvPicPr/>
          <p:nvPr/>
        </p:nvPicPr>
        <p:blipFill>
          <a:blip r:embed="rId1"/>
          <a:stretch/>
        </p:blipFill>
        <p:spPr>
          <a:xfrm>
            <a:off x="-99360" y="1447920"/>
            <a:ext cx="2619360" cy="1972080"/>
          </a:xfrm>
          <a:prstGeom prst="rect">
            <a:avLst/>
          </a:prstGeom>
          <a:ln w="0">
            <a:noFill/>
          </a:ln>
        </p:spPr>
      </p:pic>
      <p:sp>
        <p:nvSpPr>
          <p:cNvPr id="208" name=""/>
          <p:cNvSpPr/>
          <p:nvPr/>
        </p:nvSpPr>
        <p:spPr>
          <a:xfrm>
            <a:off x="2700000" y="1440000"/>
            <a:ext cx="6120000" cy="540000"/>
          </a:xfrm>
          <a:prstGeom prst="wedgeRoundRectCallout">
            <a:avLst>
              <a:gd name="adj1" fmla="val -60939"/>
              <a:gd name="adj2" fmla="val 50000"/>
              <a:gd name="adj3" fmla="val 16667"/>
            </a:avLst>
          </a:prstGeom>
          <a:solidFill>
            <a:srgbClr val="ffffff"/>
          </a:solidFill>
          <a:ln w="12600">
            <a:solidFill>
              <a:srgbClr val="20386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Nagbabago ba ang ating komunidad?</a:t>
            </a:r>
            <a:endParaRPr b="0" lang="en-PH" sz="2200" spc="-1" strike="noStrike">
              <a:solidFill>
                <a:srgbClr val="000000"/>
              </a:solidFill>
              <a:latin typeface="Lato"/>
            </a:endParaRPr>
          </a:p>
        </p:txBody>
      </p:sp>
      <p:sp>
        <p:nvSpPr>
          <p:cNvPr id="209" name=""/>
          <p:cNvSpPr txBox="1"/>
          <p:nvPr/>
        </p:nvSpPr>
        <p:spPr>
          <a:xfrm>
            <a:off x="3204000" y="5298120"/>
            <a:ext cx="2700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Hagdan-hagdang Palayan Noon</a:t>
            </a:r>
            <a:endParaRPr b="0" lang="en-PH" sz="2200" spc="-1" strike="noStrike">
              <a:solidFill>
                <a:srgbClr val="000000"/>
              </a:solidFill>
              <a:latin typeface="Arial"/>
            </a:endParaRPr>
          </a:p>
        </p:txBody>
      </p:sp>
      <p:sp>
        <p:nvSpPr>
          <p:cNvPr id="210" name=""/>
          <p:cNvSpPr txBox="1"/>
          <p:nvPr/>
        </p:nvSpPr>
        <p:spPr>
          <a:xfrm>
            <a:off x="7164000" y="5298480"/>
            <a:ext cx="3204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Hagdan-hagdang Palayan Ngayon</a:t>
            </a:r>
            <a:endParaRPr b="0" lang="en-PH" sz="2200" spc="-1" strike="noStrike">
              <a:solidFill>
                <a:srgbClr val="000000"/>
              </a:solidFill>
              <a:latin typeface="Arial"/>
            </a:endParaRPr>
          </a:p>
        </p:txBody>
      </p:sp>
      <p:pic>
        <p:nvPicPr>
          <p:cNvPr id="211" name="" descr=""/>
          <p:cNvPicPr/>
          <p:nvPr/>
        </p:nvPicPr>
        <p:blipFill>
          <a:blip r:embed="rId2"/>
          <a:stretch/>
        </p:blipFill>
        <p:spPr>
          <a:xfrm>
            <a:off x="2700000" y="2628000"/>
            <a:ext cx="3780000" cy="2592000"/>
          </a:xfrm>
          <a:prstGeom prst="rect">
            <a:avLst/>
          </a:prstGeom>
          <a:ln w="0">
            <a:solidFill>
              <a:srgbClr val="3465a4"/>
            </a:solidFill>
          </a:ln>
        </p:spPr>
      </p:pic>
      <p:pic>
        <p:nvPicPr>
          <p:cNvPr id="212" name="" descr=""/>
          <p:cNvPicPr/>
          <p:nvPr/>
        </p:nvPicPr>
        <p:blipFill>
          <a:blip r:embed="rId3"/>
          <a:stretch/>
        </p:blipFill>
        <p:spPr>
          <a:xfrm>
            <a:off x="6912000" y="2628000"/>
            <a:ext cx="3780000" cy="2592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Rectangle 31"/>
          <p:cNvSpPr/>
          <p:nvPr/>
        </p:nvSpPr>
        <p:spPr>
          <a:xfrm>
            <a:off x="-113040" y="532080"/>
            <a:ext cx="107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4" name="Rectangle 32"/>
          <p:cNvSpPr/>
          <p:nvPr/>
        </p:nvSpPr>
        <p:spPr>
          <a:xfrm>
            <a:off x="426960" y="568080"/>
            <a:ext cx="1001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200" spc="-1" strike="noStrike">
                <a:solidFill>
                  <a:srgbClr val="ffffff"/>
                </a:solidFill>
                <a:latin typeface="Montserrat Medium"/>
                <a:ea typeface="DejaVu Sans"/>
              </a:rPr>
              <a:t>Pagbabago sa Kapaligiran ng Ating Komunidad</a:t>
            </a:r>
            <a:endParaRPr b="0" lang="en-PH" sz="32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215" name="" descr=""/>
          <p:cNvPicPr/>
          <p:nvPr/>
        </p:nvPicPr>
        <p:blipFill>
          <a:blip r:embed="rId1"/>
          <a:stretch/>
        </p:blipFill>
        <p:spPr>
          <a:xfrm>
            <a:off x="-99360" y="1447920"/>
            <a:ext cx="2619360" cy="1972080"/>
          </a:xfrm>
          <a:prstGeom prst="rect">
            <a:avLst/>
          </a:prstGeom>
          <a:ln w="0">
            <a:noFill/>
          </a:ln>
        </p:spPr>
      </p:pic>
      <p:sp>
        <p:nvSpPr>
          <p:cNvPr id="216" name=""/>
          <p:cNvSpPr/>
          <p:nvPr/>
        </p:nvSpPr>
        <p:spPr>
          <a:xfrm>
            <a:off x="2700000" y="1440000"/>
            <a:ext cx="6120000" cy="540000"/>
          </a:xfrm>
          <a:prstGeom prst="wedgeRoundRectCallout">
            <a:avLst>
              <a:gd name="adj1" fmla="val -60939"/>
              <a:gd name="adj2" fmla="val 50000"/>
              <a:gd name="adj3" fmla="val 16667"/>
            </a:avLst>
          </a:prstGeom>
          <a:solidFill>
            <a:srgbClr val="ffffff"/>
          </a:solidFill>
          <a:ln w="12600">
            <a:solidFill>
              <a:srgbClr val="203864"/>
            </a:solidFill>
            <a:round/>
          </a:ln>
        </p:spPr>
        <p:style>
          <a:lnRef idx="0"/>
          <a:fillRef idx="0"/>
          <a:effectRef idx="0"/>
          <a:fontRef idx="minor"/>
        </p:style>
        <p:txBody>
          <a:bodyPr lIns="96120" rIns="96120" tIns="51120" bIns="51120" anchor="ctr">
            <a:noAutofit/>
          </a:bodyPr>
          <a:p>
            <a:pPr algn="ctr"/>
            <a:r>
              <a:rPr b="0" lang="en-PH" sz="2200" spc="-1" strike="noStrike">
                <a:solidFill>
                  <a:srgbClr val="000000"/>
                </a:solidFill>
                <a:latin typeface="Lato"/>
              </a:rPr>
              <a:t>Nagbabago ba ang ating komunidad?</a:t>
            </a:r>
            <a:endParaRPr b="0" lang="en-PH" sz="2200" spc="-1" strike="noStrike">
              <a:solidFill>
                <a:srgbClr val="000000"/>
              </a:solidFill>
              <a:latin typeface="Lato"/>
            </a:endParaRPr>
          </a:p>
        </p:txBody>
      </p:sp>
      <p:sp>
        <p:nvSpPr>
          <p:cNvPr id="217" name=""/>
          <p:cNvSpPr txBox="1"/>
          <p:nvPr/>
        </p:nvSpPr>
        <p:spPr>
          <a:xfrm>
            <a:off x="3204000" y="5298120"/>
            <a:ext cx="2700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Ilog Noon</a:t>
            </a:r>
            <a:endParaRPr b="0" lang="en-PH" sz="2200" spc="-1" strike="noStrike">
              <a:solidFill>
                <a:srgbClr val="000000"/>
              </a:solidFill>
              <a:latin typeface="Arial"/>
            </a:endParaRPr>
          </a:p>
        </p:txBody>
      </p:sp>
      <p:sp>
        <p:nvSpPr>
          <p:cNvPr id="218" name=""/>
          <p:cNvSpPr txBox="1"/>
          <p:nvPr/>
        </p:nvSpPr>
        <p:spPr>
          <a:xfrm>
            <a:off x="7164000" y="5298480"/>
            <a:ext cx="3204000" cy="76068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Ilog Ngayon</a:t>
            </a:r>
            <a:endParaRPr b="0" lang="en-PH" sz="2200" spc="-1" strike="noStrike">
              <a:solidFill>
                <a:srgbClr val="000000"/>
              </a:solidFill>
              <a:latin typeface="Arial"/>
            </a:endParaRPr>
          </a:p>
        </p:txBody>
      </p:sp>
      <p:pic>
        <p:nvPicPr>
          <p:cNvPr id="219" name="" descr=""/>
          <p:cNvPicPr/>
          <p:nvPr/>
        </p:nvPicPr>
        <p:blipFill>
          <a:blip r:embed="rId2"/>
          <a:stretch/>
        </p:blipFill>
        <p:spPr>
          <a:xfrm>
            <a:off x="2700000" y="2628000"/>
            <a:ext cx="3780000" cy="2592000"/>
          </a:xfrm>
          <a:prstGeom prst="rect">
            <a:avLst/>
          </a:prstGeom>
          <a:ln w="0">
            <a:solidFill>
              <a:srgbClr val="3465a4"/>
            </a:solidFill>
          </a:ln>
        </p:spPr>
      </p:pic>
      <p:pic>
        <p:nvPicPr>
          <p:cNvPr id="220" name="" descr=""/>
          <p:cNvPicPr/>
          <p:nvPr/>
        </p:nvPicPr>
        <p:blipFill>
          <a:blip r:embed="rId3"/>
          <a:stretch/>
        </p:blipFill>
        <p:spPr>
          <a:xfrm>
            <a:off x="6912000" y="2628000"/>
            <a:ext cx="3780000" cy="2592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Bantayog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1104840" y="1620000"/>
            <a:ext cx="9875160" cy="3106800"/>
          </a:xfrm>
          <a:prstGeom prst="rect">
            <a:avLst/>
          </a:prstGeom>
          <a:noFill/>
          <a:ln w="0">
            <a:noFill/>
          </a:ln>
        </p:spPr>
        <p:txBody>
          <a:bodyPr lIns="90000" rIns="90000" tIns="45000" bIns="45000" anchor="t">
            <a:noAutofit/>
          </a:bodyPr>
          <a:p>
            <a:pPr marL="216000" indent="-216000">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Ang bantayog ay isang sagisag o simbolo na itinatayo bilang tanda o parangal sa isang tao, lugar, o pangyayari. Ito rin ay tinatawag na monumento.</a:t>
            </a:r>
            <a:endParaRPr b="0" lang="en-PH" sz="2200" spc="-1" strike="noStrike">
              <a:solidFill>
                <a:srgbClr val="000000"/>
              </a:solidFill>
              <a:latin typeface="Lato"/>
              <a:ea typeface="PingFang SC"/>
            </a:endParaRPr>
          </a:p>
          <a:p>
            <a:pPr marL="216000" indent="-216000">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Sa ating komunidad, karaniwang naglalagay ng bantayog sa sentro o plasa kung saan ito makikita ng maraming tao.</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2"/>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8" name="Rectangle 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Bantayog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9" name=""/>
          <p:cNvSpPr txBox="1"/>
          <p:nvPr/>
        </p:nvSpPr>
        <p:spPr>
          <a:xfrm>
            <a:off x="88884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Bantayog ni Dr. Jose P. Rizal</a:t>
            </a:r>
            <a:endParaRPr b="1" lang="en-PH" sz="2400" spc="-1" strike="noStrike">
              <a:solidFill>
                <a:srgbClr val="000000"/>
              </a:solidFill>
              <a:latin typeface="Lato"/>
              <a:ea typeface="PingFang SC"/>
            </a:endParaRPr>
          </a:p>
        </p:txBody>
      </p:sp>
      <p:pic>
        <p:nvPicPr>
          <p:cNvPr id="140" name="" descr=""/>
          <p:cNvPicPr/>
          <p:nvPr/>
        </p:nvPicPr>
        <p:blipFill>
          <a:blip r:embed="rId1"/>
          <a:stretch/>
        </p:blipFill>
        <p:spPr>
          <a:xfrm>
            <a:off x="7740000" y="1512000"/>
            <a:ext cx="3420000" cy="4588200"/>
          </a:xfrm>
          <a:prstGeom prst="rect">
            <a:avLst/>
          </a:prstGeom>
          <a:ln w="0">
            <a:solidFill>
              <a:srgbClr val="3465a4"/>
            </a:solidFill>
          </a:ln>
        </p:spPr>
      </p:pic>
      <p:sp>
        <p:nvSpPr>
          <p:cNvPr id="141" name=""/>
          <p:cNvSpPr txBox="1"/>
          <p:nvPr/>
        </p:nvSpPr>
        <p:spPr>
          <a:xfrm>
            <a:off x="1404000" y="2124000"/>
            <a:ext cx="5796000" cy="3456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bantayog ni Dr. Jose P. Rizal ay ginawang sagisag ng ilang komunidad sa ating bansa. May lalawigan sa Luzon na ipinangalan sa kanya. May mga parke at paaralan na ipinangalan din sa kanya. Ito ay dahil sa siya ang ating pambansang bayani.</a:t>
            </a:r>
            <a:endParaRPr b="0" lang="en-PH" sz="2200" spc="-1" strike="noStrike">
              <a:solidFill>
                <a:srgbClr val="000000"/>
              </a:solidFill>
              <a:latin typeface="Lato"/>
              <a:ea typeface="PingFang SC"/>
            </a:endParaRPr>
          </a:p>
          <a:p>
            <a:pPr algn="just">
              <a:lnSpc>
                <a:spcPct val="100000"/>
              </a:lnSpc>
              <a:spcBef>
                <a:spcPts val="567"/>
              </a:spcBef>
              <a:spcAft>
                <a:spcPts val="567"/>
              </a:spcAft>
            </a:pPr>
            <a:r>
              <a:rPr b="0" lang="en-PH" sz="2200" spc="-1" strike="noStrike">
                <a:solidFill>
                  <a:srgbClr val="000000"/>
                </a:solidFill>
                <a:latin typeface="Lato"/>
              </a:rPr>
              <a:t>Pinararangalan natin siya dahil sa ipinakita niyang pagmamahal sa ating bansa.</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5"/>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3" name="Rectangle 8"/>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Bantayog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txBox="1"/>
          <p:nvPr/>
        </p:nvSpPr>
        <p:spPr>
          <a:xfrm>
            <a:off x="88884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Bantayog ni Dr. Jose P. Rizal</a:t>
            </a:r>
            <a:endParaRPr b="1" lang="en-PH" sz="2400" spc="-1" strike="noStrike">
              <a:solidFill>
                <a:srgbClr val="000000"/>
              </a:solidFill>
              <a:latin typeface="Lato"/>
              <a:ea typeface="PingFang SC"/>
            </a:endParaRPr>
          </a:p>
        </p:txBody>
      </p:sp>
      <p:pic>
        <p:nvPicPr>
          <p:cNvPr id="145" name="" descr=""/>
          <p:cNvPicPr/>
          <p:nvPr/>
        </p:nvPicPr>
        <p:blipFill>
          <a:blip r:embed="rId1"/>
          <a:stretch/>
        </p:blipFill>
        <p:spPr>
          <a:xfrm>
            <a:off x="7740000" y="1512000"/>
            <a:ext cx="3420000" cy="4588200"/>
          </a:xfrm>
          <a:prstGeom prst="rect">
            <a:avLst/>
          </a:prstGeom>
          <a:ln w="0">
            <a:solidFill>
              <a:srgbClr val="3465a4"/>
            </a:solidFill>
          </a:ln>
        </p:spPr>
      </p:pic>
      <p:sp>
        <p:nvSpPr>
          <p:cNvPr id="146" name=""/>
          <p:cNvSpPr txBox="1"/>
          <p:nvPr/>
        </p:nvSpPr>
        <p:spPr>
          <a:xfrm>
            <a:off x="1404000" y="2124000"/>
            <a:ext cx="5796000" cy="3096000"/>
          </a:xfrm>
          <a:prstGeom prst="rect">
            <a:avLst/>
          </a:prstGeom>
          <a:noFill/>
          <a:ln w="0">
            <a:noFill/>
          </a:ln>
        </p:spPr>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Pinaratangan si Dr. Jose P. Rizal na namuno sa mga nag-aalsang Pilipino laban sa mga Espanyol. Dahil dito, ipinatapon siya sa Dapitan at binaril sa Bagumbayan, o Luneta noong Disyembre 30, 1896. Rizal Park na ang tawag sa lugar na ito ngayon. Itinayo itong bantayog bilang pagpapahalaga sa kanya.</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Rectangle 13"/>
          <p:cNvSpPr/>
          <p:nvPr/>
        </p:nvSpPr>
        <p:spPr>
          <a:xfrm>
            <a:off x="-113040" y="532080"/>
            <a:ext cx="46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8" name="Rectangle 1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49" name="" descr=""/>
          <p:cNvPicPr/>
          <p:nvPr/>
        </p:nvPicPr>
        <p:blipFill>
          <a:blip r:embed="rId1"/>
          <a:stretch/>
        </p:blipFill>
        <p:spPr>
          <a:xfrm>
            <a:off x="6660360" y="1800360"/>
            <a:ext cx="4519800" cy="4109400"/>
          </a:xfrm>
          <a:prstGeom prst="rect">
            <a:avLst/>
          </a:prstGeom>
          <a:ln w="0">
            <a:solidFill>
              <a:srgbClr val="3465a4"/>
            </a:solidFill>
          </a:ln>
        </p:spPr>
      </p:pic>
      <p:sp>
        <p:nvSpPr>
          <p:cNvPr id="150" name=""/>
          <p:cNvSpPr txBox="1"/>
          <p:nvPr/>
        </p:nvSpPr>
        <p:spPr>
          <a:xfrm>
            <a:off x="889200" y="1800360"/>
            <a:ext cx="5231160" cy="424044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estruktura ay tumutukoy sa mga daan, tulay, at gusali. Ang mga ito ay nagsisilbing tanda ng pagkakakilanlan ng ating komunidad. Sa ilang komunidad, may mga daan na ipinangalan sa mga bayani at mga taong nakagawa ng mabuti para sa komunidad at sa bansa. Isang halimbawa nito ang EDSA.</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Rectangle 10"/>
          <p:cNvSpPr/>
          <p:nvPr/>
        </p:nvSpPr>
        <p:spPr>
          <a:xfrm>
            <a:off x="-113040" y="532080"/>
            <a:ext cx="46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2" name="Rectangle 1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3" name=""/>
          <p:cNvSpPr txBox="1"/>
          <p:nvPr/>
        </p:nvSpPr>
        <p:spPr>
          <a:xfrm>
            <a:off x="889200" y="2160000"/>
            <a:ext cx="10091160" cy="19800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Ipinangalan kay Epifanio de los Santos ang EDSA na isang malapad at napakahabang daan na nag-uugnay sa mga lungsod Caloocan, Quezon, San Juan, Mandaluyong, Makati, at Pasay. Si Epifanio ay isang matalino at mahusay na abogado na matapat na nanilbihan sa pamahalaan. Siya ay naging direktor ng Philippine Library and Museum.</a:t>
            </a:r>
            <a:endParaRPr b="0" lang="en-PH" sz="2200" spc="-1" strike="noStrike">
              <a:solidFill>
                <a:srgbClr val="000000"/>
              </a:solidFill>
              <a:latin typeface="Lato"/>
              <a:ea typeface="PingFang SC"/>
            </a:endParaRPr>
          </a:p>
        </p:txBody>
      </p:sp>
      <p:sp>
        <p:nvSpPr>
          <p:cNvPr id="154" name=""/>
          <p:cNvSpPr txBox="1"/>
          <p:nvPr/>
        </p:nvSpPr>
        <p:spPr>
          <a:xfrm>
            <a:off x="88920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Daan</a:t>
            </a:r>
            <a:endParaRPr b="1" lang="en-PH" sz="24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Rectangle 18"/>
          <p:cNvSpPr/>
          <p:nvPr/>
        </p:nvSpPr>
        <p:spPr>
          <a:xfrm>
            <a:off x="-113040" y="532080"/>
            <a:ext cx="46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6" name="Rectangle 19"/>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7" name=""/>
          <p:cNvSpPr txBox="1"/>
          <p:nvPr/>
        </p:nvSpPr>
        <p:spPr>
          <a:xfrm>
            <a:off x="889200" y="2160000"/>
            <a:ext cx="7030800" cy="34419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Isang hospital sa Lungsod Quezon ang ipinatayo ni Dr. Fe del Mundo. Siya ay isang </a:t>
            </a:r>
            <a:r>
              <a:rPr b="0" i="1" lang="en-PH" sz="2200" spc="-1" strike="noStrike">
                <a:solidFill>
                  <a:srgbClr val="000000"/>
                </a:solidFill>
                <a:latin typeface="Lato"/>
              </a:rPr>
              <a:t>pediatrician</a:t>
            </a:r>
            <a:r>
              <a:rPr b="0" lang="en-PH" sz="2200" spc="-1" strike="noStrike">
                <a:solidFill>
                  <a:srgbClr val="000000"/>
                </a:solidFill>
                <a:latin typeface="Lato"/>
              </a:rPr>
              <a:t> o doktor para sa mga bata. Tinawag niyang Children’s Medical Center ang nasabing ospital. Kasama ng iba pang doktor at nars, pinamahalaan niya ito hanggang siya ay tumanda sa edad na 99. Sa kasalukuyan, ang ospital ay tinawag na Dr. Fe del Mundo Children’s Medical Center and Foundation. Ito ay bilang parangal sa mga nagawa niya para sa kalusugan ng napakaraming bata.</a:t>
            </a:r>
            <a:endParaRPr b="0" lang="en-PH" sz="2200" spc="-1" strike="noStrike">
              <a:solidFill>
                <a:srgbClr val="000000"/>
              </a:solidFill>
              <a:latin typeface="Lato"/>
              <a:ea typeface="PingFang SC"/>
            </a:endParaRPr>
          </a:p>
        </p:txBody>
      </p:sp>
      <p:sp>
        <p:nvSpPr>
          <p:cNvPr id="158" name=""/>
          <p:cNvSpPr txBox="1"/>
          <p:nvPr/>
        </p:nvSpPr>
        <p:spPr>
          <a:xfrm>
            <a:off x="88920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Ospital</a:t>
            </a:r>
            <a:endParaRPr b="1" lang="en-PH" sz="2400" spc="-1" strike="noStrike">
              <a:solidFill>
                <a:srgbClr val="000000"/>
              </a:solidFill>
              <a:latin typeface="Lato"/>
              <a:ea typeface="PingFang SC"/>
            </a:endParaRPr>
          </a:p>
        </p:txBody>
      </p:sp>
      <p:pic>
        <p:nvPicPr>
          <p:cNvPr id="159" name="" descr=""/>
          <p:cNvPicPr/>
          <p:nvPr/>
        </p:nvPicPr>
        <p:blipFill>
          <a:blip r:embed="rId1"/>
          <a:stretch/>
        </p:blipFill>
        <p:spPr>
          <a:xfrm>
            <a:off x="8460000" y="3780000"/>
            <a:ext cx="2903040" cy="2340000"/>
          </a:xfrm>
          <a:prstGeom prst="rect">
            <a:avLst/>
          </a:prstGeom>
          <a:ln w="0">
            <a:solidFill>
              <a:srgbClr val="3465a4"/>
            </a:solidFill>
          </a:ln>
        </p:spPr>
      </p:pic>
      <p:pic>
        <p:nvPicPr>
          <p:cNvPr id="160" name="" descr=""/>
          <p:cNvPicPr/>
          <p:nvPr/>
        </p:nvPicPr>
        <p:blipFill>
          <a:blip r:embed="rId2"/>
          <a:stretch/>
        </p:blipFill>
        <p:spPr>
          <a:xfrm>
            <a:off x="8460000" y="1260000"/>
            <a:ext cx="2880000" cy="2340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9"/>
          <p:cNvSpPr/>
          <p:nvPr/>
        </p:nvSpPr>
        <p:spPr>
          <a:xfrm>
            <a:off x="-113040" y="532080"/>
            <a:ext cx="46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2" name="Rectangle 12"/>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Estruktura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3" name=""/>
          <p:cNvSpPr txBox="1"/>
          <p:nvPr/>
        </p:nvSpPr>
        <p:spPr>
          <a:xfrm>
            <a:off x="889200" y="2160000"/>
            <a:ext cx="7030800" cy="34419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Mataas na Paaralang Ramon Magsaysay sa España, Maynila at sa Cubao, Lungsod Quezon ay mga parangal sa dating Pangulong Ramon Magsaysay. Siya ay naging pangulo ng ating bansa na kinilala bilang Idolo ng Masa. Ito ay bilang pagkilala sa kanyang pagtugon sa mga pangangailangan ng mga mahihirap.</a:t>
            </a:r>
            <a:endParaRPr b="0" lang="en-PH" sz="2200" spc="-1" strike="noStrike">
              <a:solidFill>
                <a:srgbClr val="000000"/>
              </a:solidFill>
              <a:latin typeface="Lato"/>
              <a:ea typeface="PingFang SC"/>
            </a:endParaRPr>
          </a:p>
        </p:txBody>
      </p:sp>
      <p:sp>
        <p:nvSpPr>
          <p:cNvPr id="164" name=""/>
          <p:cNvSpPr txBox="1"/>
          <p:nvPr/>
        </p:nvSpPr>
        <p:spPr>
          <a:xfrm>
            <a:off x="889200" y="1512000"/>
            <a:ext cx="9875160" cy="540000"/>
          </a:xfrm>
          <a:prstGeom prst="rect">
            <a:avLst/>
          </a:prstGeom>
          <a:noFill/>
          <a:ln w="0">
            <a:noFill/>
          </a:ln>
        </p:spPr>
        <p:txBody>
          <a:bodyPr lIns="90000" rIns="90000" tIns="45000" bIns="45000" anchor="t">
            <a:noAutofit/>
          </a:bodyPr>
          <a:p>
            <a:pPr>
              <a:lnSpc>
                <a:spcPct val="100000"/>
              </a:lnSpc>
              <a:spcBef>
                <a:spcPts val="850"/>
              </a:spcBef>
              <a:spcAft>
                <a:spcPts val="850"/>
              </a:spcAft>
            </a:pPr>
            <a:r>
              <a:rPr b="1" lang="en-PH" sz="2400" spc="-1" strike="noStrike">
                <a:solidFill>
                  <a:srgbClr val="000000"/>
                </a:solidFill>
                <a:latin typeface="Lato"/>
              </a:rPr>
              <a:t>Paaralan</a:t>
            </a:r>
            <a:endParaRPr b="1" lang="en-PH" sz="2400" spc="-1" strike="noStrike">
              <a:solidFill>
                <a:srgbClr val="000000"/>
              </a:solidFill>
              <a:latin typeface="Lato"/>
              <a:ea typeface="PingFang SC"/>
            </a:endParaRPr>
          </a:p>
        </p:txBody>
      </p:sp>
      <p:pic>
        <p:nvPicPr>
          <p:cNvPr id="165" name="" descr=""/>
          <p:cNvPicPr/>
          <p:nvPr/>
        </p:nvPicPr>
        <p:blipFill>
          <a:blip r:embed="rId1"/>
          <a:stretch/>
        </p:blipFill>
        <p:spPr>
          <a:xfrm>
            <a:off x="8460000" y="3780000"/>
            <a:ext cx="2903040" cy="2340000"/>
          </a:xfrm>
          <a:prstGeom prst="rect">
            <a:avLst/>
          </a:prstGeom>
          <a:ln w="0">
            <a:solidFill>
              <a:srgbClr val="3465a4"/>
            </a:solidFill>
          </a:ln>
        </p:spPr>
      </p:pic>
      <p:pic>
        <p:nvPicPr>
          <p:cNvPr id="166" name="" descr=""/>
          <p:cNvPicPr/>
          <p:nvPr/>
        </p:nvPicPr>
        <p:blipFill>
          <a:blip r:embed="rId2"/>
          <a:stretch/>
        </p:blipFill>
        <p:spPr>
          <a:xfrm>
            <a:off x="8460000" y="1262160"/>
            <a:ext cx="2880000" cy="2337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20"/>
          <p:cNvSpPr/>
          <p:nvPr/>
        </p:nvSpPr>
        <p:spPr>
          <a:xfrm>
            <a:off x="-113040" y="532080"/>
            <a:ext cx="551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8" name="Rectangle 21"/>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Mahalagang Bagay</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
          <p:cNvSpPr txBox="1"/>
          <p:nvPr/>
        </p:nvSpPr>
        <p:spPr>
          <a:xfrm>
            <a:off x="889200" y="1620000"/>
            <a:ext cx="10270800" cy="34419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May mahalagang bagay na nagpapakilala sa ating komunidad. Ang bagay na ito ay itinuturing na sagisag ng ating komunidad.</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1911</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2023-08-17T11:28:50Z</dcterms:modified>
  <cp:revision>208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