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7"/>
    <p:restoredTop sz="93076"/>
  </p:normalViewPr>
  <p:slideViewPr>
    <p:cSldViewPr snapToGrid="0" snapToObjects="1">
      <p:cViewPr varScale="1">
        <p:scale>
          <a:sx n="75" d="100"/>
          <a:sy n="75" d="100"/>
        </p:scale>
        <p:origin x="1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8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1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2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7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72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94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8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55622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Addition of Similar Fractions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Addition of Similar Fractions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37CB2F-E139-6F4B-8775-E8EBD1930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02978"/>
          </a:xfrm>
        </p:spPr>
        <p:txBody>
          <a:bodyPr/>
          <a:lstStyle/>
          <a:p>
            <a:pPr marL="0" indent="0" algn="just">
              <a:buNone/>
            </a:pPr>
            <a:r>
              <a:rPr lang="en-PH" dirty="0"/>
              <a:t>Steps in adding similar fractions:</a:t>
            </a:r>
          </a:p>
          <a:p>
            <a:pPr marL="0" indent="0" algn="just">
              <a:buNone/>
            </a:pPr>
            <a:endParaRPr lang="en-PH" dirty="0"/>
          </a:p>
          <a:p>
            <a:pPr marL="514350" indent="-514350" algn="just">
              <a:buFont typeface="+mj-lt"/>
              <a:buAutoNum type="arabicPeriod"/>
            </a:pPr>
            <a:r>
              <a:rPr lang="en-PH" dirty="0"/>
              <a:t>Add the numerators.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PH" dirty="0"/>
              <a:t>Write the sum over the common denominator.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PH" dirty="0"/>
              <a:t>Convert the answer to the lowest terms or mixed number when necessary.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0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Addition of Similar Fractions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09FB4A1-E125-EC47-9A3A-D0BF160D79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74930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Study this word problem.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PH" dirty="0"/>
                  <a:t>	Sharon is fond of reading books. On Monday, she read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PH" dirty="0"/>
                  <a:t> of a book. She read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PH" dirty="0"/>
                  <a:t> more of it on Tuesday. What fraction of the book has Sharon read for two days?</a:t>
                </a:r>
              </a:p>
              <a:p>
                <a:pPr marL="0" indent="0" algn="just">
                  <a:buNone/>
                </a:pPr>
                <a:r>
                  <a:rPr lang="en-PH" dirty="0"/>
                  <a:t>	The question is, how do you find the total part of the book that she has read?</a:t>
                </a:r>
              </a:p>
              <a:p>
                <a:pPr marL="0" indent="0" algn="just">
                  <a:buNone/>
                </a:pPr>
                <a:r>
                  <a:rPr lang="en-PH" dirty="0"/>
                  <a:t>	Move on to the next part to see how you can visualize fractions and perform the required operation.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09FB4A1-E125-EC47-9A3A-D0BF160D7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7493000" cy="4351338"/>
              </a:xfrm>
              <a:blipFill>
                <a:blip r:embed="rId3"/>
                <a:stretch>
                  <a:fillRect l="-1354" t="-2924" r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41456CF-27FD-6D4E-8C0F-99490C15F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893" y="2384955"/>
            <a:ext cx="3064662" cy="29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Addition of Similar Fractions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CAA49A1-3A94-4542-BF4C-423FB6F9CD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5357"/>
                <a:ext cx="10515600" cy="48675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PH" dirty="0"/>
                  <a:t>	Here is a fraction bar model to show how much part of the book has Sharon read on Monday and Tuesday.</a:t>
                </a:r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r>
                  <a:rPr lang="en-PH" dirty="0"/>
                  <a:t>Thus, Sharon has read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PH" dirty="0"/>
                  <a:t> of the book in two days.</a:t>
                </a:r>
              </a:p>
              <a:p>
                <a:pPr marL="0" indent="0">
                  <a:buNone/>
                </a:pPr>
                <a:r>
                  <a:rPr lang="en-PH" dirty="0"/>
                  <a:t>	The fraction bar model helped us to visualize the total part of the book Sharon read for two days.</a:t>
                </a:r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CAA49A1-3A94-4542-BF4C-423FB6F9CD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5357"/>
                <a:ext cx="10515600" cy="4867517"/>
              </a:xfrm>
              <a:blipFill>
                <a:blip r:embed="rId3"/>
                <a:stretch>
                  <a:fillRect l="-1086" t="-1823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B4D008B-9EDB-4C4E-B4BC-B37B1CFD3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883" y="2658533"/>
            <a:ext cx="5465234" cy="190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1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Addition of Similar Fractions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85D078D-103B-1849-AC4D-D0BC668464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92836"/>
                <a:ext cx="9118600" cy="31701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Let us take another example.</a:t>
                </a:r>
              </a:p>
              <a:p>
                <a:pPr marL="0" indent="0" algn="just">
                  <a:buNone/>
                </a:pPr>
                <a:r>
                  <a:rPr lang="en-PH" dirty="0"/>
                  <a:t>	Sharon completed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PH" dirty="0"/>
                  <a:t> of her homework before going out to play. She did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dirty="0"/>
                  <a:t>of her homework after the play. How much homework did she complete altogether?</a:t>
                </a:r>
              </a:p>
              <a:p>
                <a:pPr marL="0" indent="0" algn="just">
                  <a:buNone/>
                </a:pPr>
                <a:r>
                  <a:rPr lang="en-PH" dirty="0"/>
                  <a:t>	You can use a fraction bar model to represent the parts of the homework Sharon has completed.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85D078D-103B-1849-AC4D-D0BC668464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92836"/>
                <a:ext cx="9118600" cy="3170100"/>
              </a:xfrm>
              <a:blipFill>
                <a:blip r:embed="rId3"/>
                <a:stretch>
                  <a:fillRect l="-1252" t="-3187" r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991EA23-1996-044B-87D1-CC0F753A70C7}"/>
              </a:ext>
            </a:extLst>
          </p:cNvPr>
          <p:cNvSpPr txBox="1"/>
          <p:nvPr/>
        </p:nvSpPr>
        <p:spPr>
          <a:xfrm>
            <a:off x="10058401" y="2049897"/>
            <a:ext cx="1828798" cy="3170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b="1" dirty="0">
                <a:solidFill>
                  <a:schemeClr val="tx1"/>
                </a:solidFill>
              </a:rPr>
              <a:t>fraction bar model</a:t>
            </a:r>
            <a:r>
              <a:rPr lang="en-US" sz="2000" dirty="0">
                <a:solidFill>
                  <a:schemeClr val="tx1"/>
                </a:solidFill>
              </a:rPr>
              <a:t> uses rectangles to describe fractions. This will help us visualize and solve problems involving fractions.</a:t>
            </a:r>
          </a:p>
        </p:txBody>
      </p:sp>
    </p:spTree>
    <p:extLst>
      <p:ext uri="{BB962C8B-B14F-4D97-AF65-F5344CB8AC3E}">
        <p14:creationId xmlns:p14="http://schemas.microsoft.com/office/powerpoint/2010/main" val="333319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Addition of Similar Fractions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61DBC17-7BDF-E846-8C07-B746E4A952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18025"/>
                <a:ext cx="10515600" cy="160337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PH" dirty="0"/>
                  <a:t>Thus, Sharon has completed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PH" dirty="0"/>
                  <a:t> of her homework.</a:t>
                </a:r>
              </a:p>
              <a:p>
                <a:pPr marL="0" indent="0" algn="just">
                  <a:buNone/>
                </a:pPr>
                <a:r>
                  <a:rPr lang="en-PH" dirty="0"/>
                  <a:t>	Observe that the fractions you added have the same  denominators. They are called </a:t>
                </a:r>
                <a:r>
                  <a:rPr lang="en-PH" b="1" dirty="0"/>
                  <a:t>similar fractions.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61DBC17-7BDF-E846-8C07-B746E4A95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18025"/>
                <a:ext cx="10515600" cy="1603375"/>
              </a:xfrm>
              <a:blipFill>
                <a:blip r:embed="rId3"/>
                <a:stretch>
                  <a:fillRect l="-1086" t="-787" r="-1086" b="-5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993741A-1C6F-1940-B80C-2EC3F2B5C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132" y="1565267"/>
            <a:ext cx="4941452" cy="27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3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Addition of Similar Fractions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395151-A43E-5A43-A135-3EA193BC4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	To add similar fractions, simply </a:t>
                </a:r>
                <a:r>
                  <a:rPr lang="en-US" b="1" dirty="0"/>
                  <a:t>add the numerators</a:t>
                </a:r>
                <a:r>
                  <a:rPr lang="en-US" dirty="0"/>
                  <a:t>. Then, </a:t>
                </a:r>
                <a:r>
                  <a:rPr lang="en-US" b="1" dirty="0"/>
                  <a:t>copy the same denominator. </a:t>
                </a:r>
                <a:r>
                  <a:rPr lang="en-US" dirty="0"/>
                  <a:t>To illustrate: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1428750" lvl="2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3+4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  <a:p>
                <a:pPr marL="1428750" lvl="2" indent="-514350">
                  <a:buFont typeface="+mj-lt"/>
                  <a:buAutoNum type="alphaLcPeriod"/>
                </a:pPr>
                <a:endParaRPr lang="en-US" dirty="0"/>
              </a:p>
              <a:p>
                <a:pPr marL="1428750" lvl="2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3+4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395151-A43E-5A43-A135-3EA193BC4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45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Addition of Similar Fractions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395151-A43E-5A43-A135-3EA193BC4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Example 1: </a:t>
                </a:r>
                <a:r>
                  <a:rPr lang="en-US" dirty="0"/>
                  <a:t>Find the sum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PH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PH" dirty="0"/>
                  <a:t> </a:t>
                </a:r>
              </a:p>
              <a:p>
                <a:pPr marL="0" indent="0">
                  <a:buNone/>
                </a:pPr>
                <a:r>
                  <a:rPr lang="en-PH" b="1" dirty="0"/>
                  <a:t>Solution:</a:t>
                </a:r>
              </a:p>
              <a:p>
                <a:pPr marL="0" indent="0">
                  <a:buNone/>
                </a:pPr>
                <a:r>
                  <a:rPr lang="en-PH" dirty="0"/>
                  <a:t>	Add the numerators of the similar fractions.</a:t>
                </a:r>
              </a:p>
              <a:p>
                <a:pPr marL="0" indent="0">
                  <a:buNone/>
                </a:pPr>
                <a:r>
                  <a:rPr lang="en-PH" dirty="0"/>
                  <a:t>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or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PH" dirty="0"/>
                  <a:t> The result, which is an improper fraction, can be converted to a mixed number. Thus, the sum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/>
                  <a:t> or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PH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395151-A43E-5A43-A135-3EA193BC4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57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Addition of Similar Fractions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395151-A43E-5A43-A135-3EA193BC4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Example 2: </a:t>
                </a:r>
                <a:r>
                  <a:rPr lang="en-US" dirty="0"/>
                  <a:t>Find the sum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PH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PH" dirty="0"/>
                  <a:t> 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Solution:</a:t>
                </a:r>
              </a:p>
              <a:p>
                <a:pPr marL="0" indent="0" algn="just">
                  <a:buNone/>
                </a:pPr>
                <a:r>
                  <a:rPr lang="en-PH" dirty="0"/>
                  <a:t>	Add the numerators of the similar fractions.</a:t>
                </a:r>
              </a:p>
              <a:p>
                <a:pPr marL="0" indent="0" algn="just">
                  <a:buNone/>
                </a:pPr>
                <a:r>
                  <a:rPr lang="en-PH" dirty="0"/>
                  <a:t>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</a:p>
              <a:p>
                <a:pPr marL="0" indent="0" algn="just">
                  <a:buNone/>
                </a:pPr>
                <a:r>
                  <a:rPr lang="en-PH" dirty="0"/>
                  <a:t>Here, notice that the result can still be simplified.</a:t>
                </a:r>
              </a:p>
              <a:p>
                <a:pPr marL="0" indent="0" algn="just">
                  <a:buNone/>
                </a:pPr>
                <a:r>
                  <a:rPr lang="en-PH" dirty="0"/>
                  <a:t>	To find the lowest terms of the fraction part, divide the numerator and denominator by their greatest common factor (GCF). The GCF of 4 and 12 is 4; thus, the final answer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PH" b="1" dirty="0"/>
                  <a:t> </a:t>
                </a:r>
                <a:r>
                  <a:rPr lang="en-PH" dirty="0"/>
                  <a:t>or</a:t>
                </a:r>
                <a:r>
                  <a:rPr lang="en-PH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PH" b="1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395151-A43E-5A43-A135-3EA193BC4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585" r="-1086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01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149</Words>
  <Application>Microsoft Macintosh PowerPoint</Application>
  <PresentationFormat>Widescreen</PresentationFormat>
  <Paragraphs>56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Addition of Similar Fractions</vt:lpstr>
      <vt:lpstr>Addition of Similar Fractions</vt:lpstr>
      <vt:lpstr>Addition of Similar Fractions</vt:lpstr>
      <vt:lpstr>Addition of Similar Fractions</vt:lpstr>
      <vt:lpstr>Addition of Similar Fractions</vt:lpstr>
      <vt:lpstr>Addition of Similar Fractions</vt:lpstr>
      <vt:lpstr>Addition of Similar Fractions</vt:lpstr>
      <vt:lpstr>Addition of Similar Fractions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233</cp:revision>
  <cp:lastPrinted>2023-03-16T06:30:06Z</cp:lastPrinted>
  <dcterms:created xsi:type="dcterms:W3CDTF">2019-04-16T02:10:14Z</dcterms:created>
  <dcterms:modified xsi:type="dcterms:W3CDTF">2023-03-27T02:45:53Z</dcterms:modified>
</cp:coreProperties>
</file>