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D5B96072-7BD9-4089-8440-7940C4685420}"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B2F6AF8-9E69-4390-8F40-1E9FFF3B3BD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1F29AC93-858C-4E1D-B36D-B54820A1A51A}"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7B74CEA-B814-49ED-90CD-9E1454E107C6}"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1E6453A8-65D9-4176-A7EC-75D916C44EF8}"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7396461-EAE2-4B11-8F2E-985A0657D87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DCA3556-AB0F-4C0C-BE52-79B46FD735A9}"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B1BC6D9-A26D-4975-97DE-C15AE083563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E8BCAC2-9060-466E-A315-90FA1639620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1DF4B3D-B661-4ADF-B07F-D65A2E0DA589}"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4D1A043-EEF2-477C-9DEE-80D03D67498C}"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109B2F4-8581-497E-88B2-6C4DEE069F55}"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3EE4949-94A0-44AF-9526-F05F0837B1C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89B03EF-5542-4423-9475-58E799E32F5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4A57D98-8878-4656-81B6-15D6CF84468F}"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DBECAE5-F32B-40A3-AC7E-7CEFBCDE49E3}"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B89E643F-68BD-4538-BB01-D428BD3B3037}"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C452B0CE-AE33-4030-8896-1FA6D9AA9DAE}"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1DCA617-9D8D-40B1-BFFF-A1F069A56705}"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E3AFC47-D1D4-4ADC-A53D-D15801BD516A}"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F461942-FC52-4F31-B11A-4CE2A47EFD0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8ACA4D9-08CD-41C1-89C3-6C3E233DBC2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B1356E3-C60E-48C5-B76B-B05CF7B5527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2091A34-87CB-4FB0-80F2-ECA061602AB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28A6ADE-3668-4AE8-A31F-6FDDF2BC1C2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B335569-1AD5-4689-8F37-A3113CD9FB7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5BCCDB2-B32B-4CC1-A598-5C253EE2D08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88B5088-2C3E-4207-9F33-E6BA8DFDAE2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AEC67FDB-D4E2-4D91-A987-F7C28477504C}"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3225AA0-D7E8-4358-9121-9FD59DC7EACD}"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8507430-68FD-4C42-85B3-A7CD317F3AC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D657160-3754-4470-A83D-B1082FB00E3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A101CAA-0C02-4DAB-AFC9-70648548E94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8E0009D-A726-48BB-AA7F-FE58300C760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FAE9290-E253-46E6-B4BF-F42B40DCF49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C886B2C-7ACF-427E-8EAA-8219E9669B4A}"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EADF8387-6858-40AC-A21C-B4B37B75094B}"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37C6291D-9811-475A-8596-76E9671D68F3}"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EA68A71-40CA-42CD-9F4F-23DF9398BF7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772000"/>
            <a:ext cx="682488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Pamahalaang Kolonyal ng mga Amerikano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Rectangle 24"/>
          <p:cNvSpPr/>
          <p:nvPr/>
        </p:nvSpPr>
        <p:spPr>
          <a:xfrm>
            <a:off x="-113040" y="532080"/>
            <a:ext cx="9486000" cy="1212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5" name="Rectangle 25"/>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Kaganapan sa ilalim ng Pamahalaang Sibil</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6" name=""/>
          <p:cNvSpPr/>
          <p:nvPr/>
        </p:nvSpPr>
        <p:spPr>
          <a:xfrm>
            <a:off x="876600" y="2139120"/>
            <a:ext cx="10306440" cy="2540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3. May nabuong dalawang partidong pampolitika: ang </a:t>
            </a:r>
            <a:r>
              <a:rPr b="1" lang="en-PH" sz="1800" spc="-1" strike="noStrike">
                <a:solidFill>
                  <a:srgbClr val="000000"/>
                </a:solidFill>
                <a:latin typeface="Lato"/>
              </a:rPr>
              <a:t>Partido Federal </a:t>
            </a:r>
            <a:r>
              <a:rPr b="0" lang="en-PH" sz="1800" spc="-1" strike="noStrike">
                <a:solidFill>
                  <a:srgbClr val="000000"/>
                </a:solidFill>
                <a:latin typeface="Lato"/>
              </a:rPr>
              <a:t>na itinatag ni </a:t>
            </a:r>
            <a:r>
              <a:rPr b="1" lang="en-PH" sz="1800" spc="-1" strike="noStrike">
                <a:solidFill>
                  <a:srgbClr val="000000"/>
                </a:solidFill>
                <a:latin typeface="Lato"/>
              </a:rPr>
              <a:t>Pardo de Tavera</a:t>
            </a:r>
            <a:r>
              <a:rPr b="0" lang="en-PH" sz="1800" spc="-1" strike="noStrike">
                <a:solidFill>
                  <a:srgbClr val="000000"/>
                </a:solidFill>
                <a:latin typeface="Lato"/>
              </a:rPr>
              <a:t> at ang </a:t>
            </a:r>
            <a:r>
              <a:rPr b="1" lang="en-PH" sz="1800" spc="-1" strike="noStrike">
                <a:solidFill>
                  <a:srgbClr val="000000"/>
                </a:solidFill>
                <a:latin typeface="Lato"/>
              </a:rPr>
              <a:t>Partido Nacionalista</a:t>
            </a:r>
            <a:r>
              <a:rPr b="0" lang="en-PH" sz="1800" spc="-1" strike="noStrike">
                <a:solidFill>
                  <a:srgbClr val="000000"/>
                </a:solidFill>
                <a:latin typeface="Lato"/>
              </a:rPr>
              <a:t> sa pamumuno ni </a:t>
            </a:r>
            <a:r>
              <a:rPr b="1" lang="en-PH" sz="1800" spc="-1" strike="noStrike">
                <a:solidFill>
                  <a:srgbClr val="000000"/>
                </a:solidFill>
                <a:latin typeface="Lato"/>
              </a:rPr>
              <a:t>Sergio Osmeña</a:t>
            </a:r>
            <a:r>
              <a:rPr b="0" lang="en-PH" sz="1800" spc="-1" strike="noStrike">
                <a:solidFill>
                  <a:srgbClr val="000000"/>
                </a:solidFill>
                <a:latin typeface="Lato"/>
              </a:rPr>
              <a:t>. Nagkaroon ng unang halalan ang </a:t>
            </a:r>
            <a:r>
              <a:rPr b="1" lang="en-PH" sz="1800" spc="-1" strike="noStrike">
                <a:solidFill>
                  <a:srgbClr val="000000"/>
                </a:solidFill>
                <a:latin typeface="Lato"/>
              </a:rPr>
              <a:t>Philippine Assembly</a:t>
            </a:r>
            <a:r>
              <a:rPr b="0" lang="en-PH" sz="1800" spc="-1" strike="noStrike">
                <a:solidFill>
                  <a:srgbClr val="000000"/>
                </a:solidFill>
                <a:latin typeface="Lato"/>
              </a:rPr>
              <a:t> at si </a:t>
            </a:r>
            <a:r>
              <a:rPr b="1" lang="en-PH" sz="1800" spc="-1" strike="noStrike">
                <a:solidFill>
                  <a:srgbClr val="000000"/>
                </a:solidFill>
                <a:latin typeface="Lato"/>
              </a:rPr>
              <a:t>Sergio Osmeña </a:t>
            </a:r>
            <a:r>
              <a:rPr b="0" lang="en-PH" sz="1800" spc="-1" strike="noStrike">
                <a:solidFill>
                  <a:srgbClr val="000000"/>
                </a:solidFill>
                <a:latin typeface="Lato"/>
              </a:rPr>
              <a:t>ang naging speaker </a:t>
            </a:r>
            <a:r>
              <a:rPr b="0" lang="en-PH" sz="1800" spc="-1" strike="noStrike">
                <a:solidFill>
                  <a:srgbClr val="000000"/>
                </a:solidFill>
                <a:latin typeface="Lato"/>
                <a:ea typeface="~¦îþ"/>
              </a:rPr>
              <a:t>ng asamblea at si </a:t>
            </a:r>
            <a:r>
              <a:rPr b="1" lang="en-PH" sz="1800" spc="-1" strike="noStrike">
                <a:solidFill>
                  <a:srgbClr val="000000"/>
                </a:solidFill>
                <a:latin typeface="Lato"/>
                <a:ea typeface="~¦îþ"/>
              </a:rPr>
              <a:t>Manuel Luis Quezon </a:t>
            </a:r>
            <a:r>
              <a:rPr b="0" lang="en-PH" sz="1800" spc="-1" strike="noStrike">
                <a:solidFill>
                  <a:srgbClr val="000000"/>
                </a:solidFill>
                <a:latin typeface="Lato"/>
                <a:ea typeface="~¦îþ"/>
              </a:rPr>
              <a:t>ang naging </a:t>
            </a:r>
            <a:r>
              <a:rPr b="0" i="1" lang="en-PH" sz="1800" spc="-1" strike="noStrike">
                <a:solidFill>
                  <a:srgbClr val="000000"/>
                </a:solidFill>
                <a:latin typeface="Lato"/>
                <a:ea typeface="~¦îþ"/>
              </a:rPr>
              <a:t>majority floor leader</a:t>
            </a:r>
            <a:r>
              <a:rPr b="0" lang="en-PH" sz="1800" spc="-1" strike="noStrike">
                <a:solidFill>
                  <a:srgbClr val="000000"/>
                </a:solidFill>
                <a:latin typeface="Lato"/>
                <a:ea typeface="~¦îþ"/>
              </a:rPr>
              <a: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Rectangle 26"/>
          <p:cNvSpPr/>
          <p:nvPr/>
        </p:nvSpPr>
        <p:spPr>
          <a:xfrm>
            <a:off x="-113040" y="532080"/>
            <a:ext cx="1001952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8" name="Rectangle 2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Kontribusyon ng Pamahalaang Sibil</a:t>
            </a:r>
            <a:endParaRPr b="0" lang="en-PH" sz="3600" spc="-1" strike="noStrike">
              <a:solidFill>
                <a:srgbClr val="000000"/>
              </a:solidFill>
              <a:latin typeface="Arial"/>
            </a:endParaRPr>
          </a:p>
        </p:txBody>
      </p:sp>
      <p:sp>
        <p:nvSpPr>
          <p:cNvPr id="169" name=""/>
          <p:cNvSpPr/>
          <p:nvPr/>
        </p:nvSpPr>
        <p:spPr>
          <a:xfrm>
            <a:off x="748080" y="1468080"/>
            <a:ext cx="10321920" cy="3927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Pagbibigay ng pagkakataon sa mga Pilipino na makilahok sa Kongreso ng Estados Unidos upang mahubog sila sa pamamahala ng bansa</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Pagtatatag ng Philippine Assembly na kakatawan bilang mababang kapulungan ng lehislatibong sangay ng Pilipinas at pagpapanatili ng Komisyon ng Pilipinas bilang mataas na kapulungan ng lehislatibo</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Pangangalaga ng mga likas na yaman para sa mga Pilipino</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Pagbibigay sa mga magsasaka ng ilang lupain na dating pag-aari ng mga Espanyol</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Pagpapahalaga sa kalusugan at sanitasyon sa mga lungsod</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Pagtuturo ng wikang Ingles at kaisipang demokrasya sa mga Pilipino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1"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2"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3"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4" name=""/>
          <p:cNvSpPr/>
          <p:nvPr/>
        </p:nvSpPr>
        <p:spPr>
          <a:xfrm>
            <a:off x="866160" y="1496160"/>
            <a:ext cx="9718920" cy="30985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rPr>
              <a:t>I. Panuto: </a:t>
            </a:r>
            <a:r>
              <a:rPr b="0" lang="en-PH" sz="1800" spc="-1" strike="noStrike">
                <a:solidFill>
                  <a:srgbClr val="000000"/>
                </a:solidFill>
                <a:latin typeface="Lato"/>
              </a:rPr>
              <a:t>Sagutin ang sumusunod na tanong.</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1. Ano-ano ang tungkulin ng gobernador-militar?</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2. Bakit nagmasid, nagsiyasat, at nag-ulat sa Estados Unidos ang Philippine Commission?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3. Tukuyin kung anong komisyon ang tinutukoy sa sumusunod:</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	</a:t>
            </a:r>
            <a:r>
              <a:rPr b="0" lang="en-PH" sz="1800" spc="-1" strike="noStrike">
                <a:solidFill>
                  <a:srgbClr val="000000"/>
                </a:solidFill>
                <a:latin typeface="Lato"/>
              </a:rPr>
              <a:t>a. Nagsaad na hindi pa handa ang Pilipinas sa pagsasarili</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	</a:t>
            </a:r>
            <a:r>
              <a:rPr b="0" lang="en-PH" sz="1800" spc="-1" strike="noStrike">
                <a:solidFill>
                  <a:srgbClr val="000000"/>
                </a:solidFill>
                <a:latin typeface="Lato"/>
              </a:rPr>
              <a:t>b. Nagmungkahi ng pagtatatag ng isang pamahalaang sibil</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	</a:t>
            </a:r>
            <a:r>
              <a:rPr b="0" lang="en-PH" sz="1800" spc="-1" strike="noStrike">
                <a:solidFill>
                  <a:srgbClr val="000000"/>
                </a:solidFill>
                <a:latin typeface="Lato"/>
              </a:rPr>
              <a:t>c. Nagsusog sa pagkakaroon ng pamahalaang sibil</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6"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7"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8"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9" name=""/>
          <p:cNvSpPr/>
          <p:nvPr/>
        </p:nvSpPr>
        <p:spPr>
          <a:xfrm>
            <a:off x="1136160" y="1627200"/>
            <a:ext cx="10548000" cy="2186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1. Kapangyarihang tagapagpatupad, tagapagbatas, at panghukom</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2. Upang malaman ang kalagayan ng bansa</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rPr>
              <a:t>3. a. Komisyong Shurman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b. Komisyong Taft </a:t>
            </a:r>
            <a:r>
              <a:rPr b="0" lang="en-PH" sz="1800" spc="-1" strike="noStrike">
                <a:solidFill>
                  <a:srgbClr val="000000"/>
                </a:solidFill>
                <a:latin typeface="Lato"/>
              </a:rPr>
              <a:t>	</a:t>
            </a:r>
            <a:r>
              <a:rPr b="0" lang="en-PH" sz="1800" spc="-1" strike="noStrike">
                <a:solidFill>
                  <a:srgbClr val="000000"/>
                </a:solidFill>
                <a:latin typeface="Lato"/>
              </a:rPr>
              <a:t>c. Spooner Amendment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2539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Sistema na Pamahalaan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1023480" y="1631520"/>
            <a:ext cx="9771840" cy="10090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Isa sa mga pagbabago sa panahon ng mga Amerikano ay ang sistema ng pamahalaan. Dalawa ang sistema ng pamahalaan na pinairal ng mga Amerikano— </a:t>
            </a:r>
            <a:r>
              <a:rPr b="1" lang="en-PH" sz="1800" spc="-1" strike="noStrike">
                <a:solidFill>
                  <a:srgbClr val="000000"/>
                </a:solidFill>
                <a:latin typeface="Lato"/>
              </a:rPr>
              <a:t>ang pamahalaang militar </a:t>
            </a:r>
            <a:r>
              <a:rPr b="0" lang="en-PH" sz="1800" spc="-1" strike="noStrike">
                <a:solidFill>
                  <a:srgbClr val="000000"/>
                </a:solidFill>
                <a:latin typeface="Lato"/>
              </a:rPr>
              <a:t>at</a:t>
            </a:r>
            <a:r>
              <a:rPr b="1" lang="en-PH" sz="1800" spc="-1" strike="noStrike">
                <a:solidFill>
                  <a:srgbClr val="000000"/>
                </a:solidFill>
                <a:latin typeface="Lato"/>
              </a:rPr>
              <a:t> pamahalaang sibil.</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57204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Pamahalaang Militar</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1023480" y="1631520"/>
            <a:ext cx="10224360" cy="22345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Itinatag ang pamahalaang militar na </a:t>
            </a:r>
            <a:r>
              <a:rPr b="1" lang="en-PH" sz="1800" spc="-1" strike="noStrike">
                <a:solidFill>
                  <a:srgbClr val="000000"/>
                </a:solidFill>
                <a:latin typeface="Lato"/>
              </a:rPr>
              <a:t>naglalayong panatilihin ang kapayapaan sa Pilipinas at ihanda ito para sa pamahalaang sibil</a:t>
            </a:r>
            <a:r>
              <a:rPr b="0" lang="en-PH" sz="1800" spc="-1" strike="noStrike">
                <a:solidFill>
                  <a:srgbClr val="000000"/>
                </a:solidFill>
                <a:latin typeface="Lato"/>
              </a:rPr>
              <a:t>. Layunin din nito na </a:t>
            </a:r>
            <a:r>
              <a:rPr b="1" lang="en-PH" sz="1800" spc="-1" strike="noStrike">
                <a:solidFill>
                  <a:srgbClr val="000000"/>
                </a:solidFill>
                <a:latin typeface="Lato"/>
              </a:rPr>
              <a:t>mapigilan ang mga pag-aalsa ng mga Pilipino na maaaring sumiklab sa bansa.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Isang gobernador-militar ang itinalaga ng pangulo ng Estados Unidos upang pamahalaan ang Pilipinas. Si </a:t>
            </a:r>
            <a:r>
              <a:rPr b="1" lang="en-PH" sz="1800" spc="-1" strike="noStrike">
                <a:solidFill>
                  <a:srgbClr val="000000"/>
                </a:solidFill>
                <a:latin typeface="Lato"/>
              </a:rPr>
              <a:t>Heneral Wesley Merritt</a:t>
            </a:r>
            <a:r>
              <a:rPr b="0" lang="en-PH" sz="1800" spc="-1" strike="noStrike">
                <a:solidFill>
                  <a:srgbClr val="000000"/>
                </a:solidFill>
                <a:latin typeface="Lato"/>
              </a:rPr>
              <a:t> ang naging kauna-unahang gobernadormilitar ng Pilipinas. Sumunod sa kaniya sina </a:t>
            </a:r>
            <a:r>
              <a:rPr b="1" lang="en-PH" sz="1800" spc="-1" strike="noStrike">
                <a:solidFill>
                  <a:srgbClr val="000000"/>
                </a:solidFill>
                <a:latin typeface="Lato"/>
              </a:rPr>
              <a:t>Elwell Otis </a:t>
            </a:r>
            <a:r>
              <a:rPr b="0" lang="en-PH" sz="1800" spc="-1" strike="noStrike">
                <a:solidFill>
                  <a:srgbClr val="000000"/>
                </a:solidFill>
                <a:latin typeface="Lato"/>
              </a:rPr>
              <a:t>at</a:t>
            </a:r>
            <a:r>
              <a:rPr b="1" lang="en-PH" sz="1800" spc="-1" strike="noStrike">
                <a:solidFill>
                  <a:srgbClr val="000000"/>
                </a:solidFill>
                <a:latin typeface="Lato"/>
              </a:rPr>
              <a:t> Arthur MacArthur.</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0"/>
          <p:cNvSpPr/>
          <p:nvPr/>
        </p:nvSpPr>
        <p:spPr>
          <a:xfrm>
            <a:off x="-113040" y="532080"/>
            <a:ext cx="10083960" cy="1212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1"/>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Isinagawang Pagbabago ng Pamahalaang Militar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847080" y="1928160"/>
            <a:ext cx="10546200" cy="3052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1. May kapangyarihang tagapagtupad, tagapagbatas, at tagahukom ang gobernador-militar. Kalaunan ay nailipat ang katungkulang panghukom sa </a:t>
            </a:r>
            <a:r>
              <a:rPr b="0" i="1" lang="en-PH" sz="1800" spc="-1" strike="noStrike">
                <a:solidFill>
                  <a:srgbClr val="000000"/>
                </a:solidFill>
                <a:latin typeface="Lato"/>
              </a:rPr>
              <a:t>Supreme Court</a:t>
            </a:r>
            <a:r>
              <a:rPr b="0" lang="en-PH" sz="1800" spc="-1" strike="noStrike">
                <a:solidFill>
                  <a:srgbClr val="000000"/>
                </a:solidFill>
                <a:latin typeface="Lato"/>
              </a:rPr>
              <a:t> at kapangyarihang tagapagbatas sa </a:t>
            </a:r>
            <a:r>
              <a:rPr b="0" i="1" lang="en-PH" sz="1800" spc="-1" strike="noStrike">
                <a:solidFill>
                  <a:srgbClr val="000000"/>
                </a:solidFill>
                <a:latin typeface="Lato"/>
              </a:rPr>
              <a:t>Philippine Commission.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rPr>
              <a:t>2. Nagpatupad ang </a:t>
            </a:r>
            <a:r>
              <a:rPr b="0" i="1" lang="en-PH" sz="1800" spc="-1" strike="noStrike">
                <a:solidFill>
                  <a:srgbClr val="000000"/>
                </a:solidFill>
                <a:latin typeface="Lato"/>
              </a:rPr>
              <a:t>Philippine Commission</a:t>
            </a:r>
            <a:r>
              <a:rPr b="0" lang="en-PH" sz="1800" spc="-1" strike="noStrike">
                <a:solidFill>
                  <a:srgbClr val="000000"/>
                </a:solidFill>
                <a:latin typeface="Lato"/>
              </a:rPr>
              <a:t> ng mga batas para sa pagbubuwis at pangangalap at wastong paggugol ng pondo, at pagsasaayos ng mga kawani at pamahalaang lokal. Iba’t ibang pangkat ang ipinadala nito upang magmasid, magsiyasat, at mag-ulat tungkol sa kalagayan ng Pilipinas upang matiyak na maayos ang pamamahala ng Estados Unidos sa kolonya.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rPr>
              <a:t>Mga itinalagang komisyon:</a:t>
            </a:r>
            <a:endParaRPr b="0" lang="en-PH" sz="1800" spc="-1" strike="noStrike">
              <a:solidFill>
                <a:srgbClr val="000000"/>
              </a:solidFill>
              <a:latin typeface="Arial"/>
            </a:endParaRPr>
          </a:p>
        </p:txBody>
      </p:sp>
      <p:sp>
        <p:nvSpPr>
          <p:cNvPr id="143" name=""/>
          <p:cNvSpPr/>
          <p:nvPr/>
        </p:nvSpPr>
        <p:spPr>
          <a:xfrm>
            <a:off x="1260360" y="4984920"/>
            <a:ext cx="10068120" cy="1315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1800" spc="-1" strike="noStrike">
                <a:solidFill>
                  <a:srgbClr val="000000"/>
                </a:solidFill>
                <a:latin typeface="Lato"/>
              </a:rPr>
              <a:t>a. </a:t>
            </a:r>
            <a:r>
              <a:rPr b="1" i="1" lang="en-PH" sz="1800" spc="-1" strike="noStrike">
                <a:solidFill>
                  <a:srgbClr val="000000"/>
                </a:solidFill>
                <a:latin typeface="Lato"/>
              </a:rPr>
              <a:t>Schurman Commission</a:t>
            </a:r>
            <a:r>
              <a:rPr b="0" lang="en-PH" sz="1800" spc="-1" strike="noStrike">
                <a:solidFill>
                  <a:srgbClr val="000000"/>
                </a:solidFill>
                <a:latin typeface="Lato"/>
              </a:rPr>
              <a:t> – pinamunuan ni </a:t>
            </a:r>
            <a:r>
              <a:rPr b="1" lang="en-PH" sz="1800" spc="-1" strike="noStrike">
                <a:solidFill>
                  <a:srgbClr val="000000"/>
                </a:solidFill>
                <a:latin typeface="Lato"/>
              </a:rPr>
              <a:t>Jacob Schurman</a:t>
            </a:r>
            <a:r>
              <a:rPr b="0" lang="en-PH" sz="1800" spc="-1" strike="noStrike">
                <a:solidFill>
                  <a:srgbClr val="000000"/>
                </a:solidFill>
                <a:latin typeface="Lato"/>
              </a:rPr>
              <a:t> na may layuning makipag-ayos sa mga Pilipino at siyasatin ang kalagayan ng bansa, at magbigay ng rekomendasyon na angkop sa pamahalaan ng bansang Pilipinas. Inulat nito na hindi pa handa ang Pilipinas sa pagsasarili.</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18"/>
          <p:cNvSpPr/>
          <p:nvPr/>
        </p:nvSpPr>
        <p:spPr>
          <a:xfrm>
            <a:off x="-113040" y="532080"/>
            <a:ext cx="10083960" cy="1212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Rectangle 1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Isinagawang Pagbabago ng Pamahalaang Militar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p:nvPr/>
        </p:nvSpPr>
        <p:spPr>
          <a:xfrm>
            <a:off x="1244520" y="1809000"/>
            <a:ext cx="6706440" cy="3766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1800" spc="-1" strike="noStrike">
                <a:solidFill>
                  <a:srgbClr val="000000"/>
                </a:solidFill>
                <a:latin typeface="Lato"/>
              </a:rPr>
              <a:t>b.</a:t>
            </a:r>
            <a:r>
              <a:rPr b="0" lang="en-PH" sz="1800" spc="-1" strike="noStrike">
                <a:solidFill>
                  <a:srgbClr val="000000"/>
                </a:solidFill>
                <a:latin typeface="Lato"/>
              </a:rPr>
              <a:t> </a:t>
            </a:r>
            <a:r>
              <a:rPr b="1" i="1" lang="en-PH" sz="1800" spc="-1" strike="noStrike">
                <a:solidFill>
                  <a:srgbClr val="000000"/>
                </a:solidFill>
                <a:latin typeface="Lato"/>
              </a:rPr>
              <a:t>Taft Commission</a:t>
            </a:r>
            <a:r>
              <a:rPr b="0" lang="en-PH" sz="1800" spc="-1" strike="noStrike">
                <a:solidFill>
                  <a:srgbClr val="000000"/>
                </a:solidFill>
                <a:latin typeface="Lato"/>
              </a:rPr>
              <a:t> – pinamunuan ni </a:t>
            </a:r>
            <a:r>
              <a:rPr b="1" lang="en-PH" sz="1800" spc="-1" strike="noStrike">
                <a:solidFill>
                  <a:srgbClr val="000000"/>
                </a:solidFill>
                <a:latin typeface="Lato"/>
              </a:rPr>
              <a:t>William Howard Taft</a:t>
            </a:r>
            <a:r>
              <a:rPr b="0" lang="en-PH" sz="1800" spc="-1" strike="noStrike">
                <a:solidFill>
                  <a:srgbClr val="000000"/>
                </a:solidFill>
                <a:latin typeface="Lato"/>
              </a:rPr>
              <a:t> na may layuning paunlarin ang kabuhayan at kaayusan ng serbisyo sibil ng bansa at ng mga Pilipino. Iminungkahi nito sa Pangulo ng Estados Unidos na magtatayo ng pamahalaang sibil sa Pilipinas.</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rPr>
              <a:t>c.</a:t>
            </a:r>
            <a:r>
              <a:rPr b="0" i="1" lang="en-PH" sz="1800" spc="-1" strike="noStrike">
                <a:solidFill>
                  <a:srgbClr val="000000"/>
                </a:solidFill>
                <a:latin typeface="Lato"/>
              </a:rPr>
              <a:t> </a:t>
            </a:r>
            <a:r>
              <a:rPr b="1" i="1" lang="en-PH" sz="1800" spc="-1" strike="noStrike">
                <a:solidFill>
                  <a:srgbClr val="000000"/>
                </a:solidFill>
                <a:latin typeface="Lato"/>
              </a:rPr>
              <a:t>Spooner Amendment</a:t>
            </a:r>
            <a:r>
              <a:rPr b="0" lang="en-PH" sz="1800" spc="-1" strike="noStrike">
                <a:solidFill>
                  <a:srgbClr val="000000"/>
                </a:solidFill>
                <a:latin typeface="Lato"/>
              </a:rPr>
              <a:t> – naglayon itong isusog ang pamahalaang sibil na kapalit ng pamahalaang militar sa Pilipinas. Inilipat sa Kongreso ng Estados Unidos ang pamamahala sa Pilipinas.</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7" name="" descr=""/>
          <p:cNvPicPr/>
          <p:nvPr/>
        </p:nvPicPr>
        <p:blipFill>
          <a:blip r:embed="rId1"/>
          <a:stretch/>
        </p:blipFill>
        <p:spPr>
          <a:xfrm>
            <a:off x="8059320" y="1916640"/>
            <a:ext cx="3494520" cy="3207960"/>
          </a:xfrm>
          <a:prstGeom prst="rect">
            <a:avLst/>
          </a:prstGeom>
          <a:ln w="0">
            <a:noFill/>
          </a:ln>
        </p:spPr>
      </p:pic>
      <p:sp>
        <p:nvSpPr>
          <p:cNvPr id="148" name=""/>
          <p:cNvSpPr/>
          <p:nvPr/>
        </p:nvSpPr>
        <p:spPr>
          <a:xfrm>
            <a:off x="862920" y="5138640"/>
            <a:ext cx="10315080" cy="703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rPr>
              <a:t>3. Ipinatupad ang sistema ng edukasyon, binuksan ang Maynila sa pandaigdigang kalakalan, at nagpatayo ng pamahalaang lokal sa mga lalawigan at bayan.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4"/>
          <p:cNvSpPr/>
          <p:nvPr/>
        </p:nvSpPr>
        <p:spPr>
          <a:xfrm>
            <a:off x="-113040" y="532080"/>
            <a:ext cx="107848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6"/>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Epekto ng Pamahalaang Militar sa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p:nvPr/>
        </p:nvSpPr>
        <p:spPr>
          <a:xfrm>
            <a:off x="876600" y="1491120"/>
            <a:ext cx="10419480" cy="4379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Pagbabawal sa pamamahayag tulad ng mga balita o artikulong nagsusulong sa kalayaan ng Pilipinas at bumabatikos sa mga patakaran ng mga Amerikano</a:t>
            </a:r>
            <a:endParaRPr b="0" lang="en-PH" sz="1800" spc="-1" strike="noStrike">
              <a:solidFill>
                <a:srgbClr val="000000"/>
              </a:solidFill>
              <a:latin typeface="Arial"/>
              <a:ea typeface="PingFang SC"/>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Pagpapatapon sa Guam ng mga bantog na Pilipinong nakipaglaban para sa kalayaan gaya nina Apolinario Mabini, Artemio Ricarte, at Melchora Aquino. Tinawag ang mga itong irreconcilables. Dito ipinagbawal ang pagtatag ng partidong politikal na nagsusulong sa kalayaan ng Pilipinas.</a:t>
            </a:r>
            <a:endParaRPr b="0" lang="en-PH" sz="1800" spc="-1" strike="noStrike">
              <a:solidFill>
                <a:srgbClr val="000000"/>
              </a:solidFill>
              <a:latin typeface="Arial"/>
              <a:ea typeface="PingFang SC"/>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Pagkakaroon ng dalawang kinatawang Pilipino sa Kongreso ng Estados Unidos bilang paghahanda sa pagsasarili ng Pilipinas</a:t>
            </a:r>
            <a:endParaRPr b="0" lang="en-PH" sz="1800" spc="-1" strike="noStrike">
              <a:solidFill>
                <a:srgbClr val="000000"/>
              </a:solidFill>
              <a:latin typeface="Arial"/>
              <a:ea typeface="PingFang SC"/>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Pagbibigay ng pagkakataon sa mga Pilipino na mamahala sa mga bayan at lalawigan at pakikibahagi sa pamamalakad ng pamahalaan</a:t>
            </a:r>
            <a:endParaRPr b="0" lang="en-PH" sz="1800" spc="-1" strike="noStrike">
              <a:solidFill>
                <a:srgbClr val="000000"/>
              </a:solidFill>
              <a:latin typeface="Arial"/>
              <a:ea typeface="PingFang SC"/>
            </a:endParaRPr>
          </a:p>
          <a:p>
            <a:pPr marL="216000" indent="-216000" algn="just">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rPr>
              <a:t>Pagbibigay sa mga Pilipino ng mataas na katungkulan sa pamahalaan ng Pilipinas noong 1900</a:t>
            </a:r>
            <a:endParaRPr b="0" lang="en-PH" sz="18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2"/>
          <p:cNvSpPr/>
          <p:nvPr/>
        </p:nvSpPr>
        <p:spPr>
          <a:xfrm>
            <a:off x="-113040" y="532080"/>
            <a:ext cx="53488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1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Pamahalaang Sibil</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p:nvPr/>
        </p:nvSpPr>
        <p:spPr>
          <a:xfrm>
            <a:off x="876600" y="1563120"/>
            <a:ext cx="6104520" cy="36241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Matapos maipasailalim ng Pilipinas sa pamahalaang militar ay </a:t>
            </a:r>
            <a:r>
              <a:rPr b="1" lang="en-PH" sz="1800" spc="-1" strike="noStrike">
                <a:solidFill>
                  <a:srgbClr val="000000"/>
                </a:solidFill>
                <a:latin typeface="Lato"/>
              </a:rPr>
              <a:t>naitatag ang pamahalaang sibil noong 1901</a:t>
            </a:r>
            <a:r>
              <a:rPr b="0" lang="en-PH" sz="1800" spc="-1" strike="noStrike">
                <a:solidFill>
                  <a:srgbClr val="000000"/>
                </a:solidFill>
                <a:latin typeface="Lato"/>
              </a:rPr>
              <a:t>. Ibinatay ito sa batas na </a:t>
            </a:r>
            <a:r>
              <a:rPr b="1" lang="en-PH" sz="1800" spc="-1" strike="noStrike">
                <a:solidFill>
                  <a:srgbClr val="000000"/>
                </a:solidFill>
                <a:latin typeface="Lato"/>
              </a:rPr>
              <a:t>Susog Spooner</a:t>
            </a:r>
            <a:r>
              <a:rPr b="0" lang="en-PH" sz="1800" spc="-1" strike="noStrike">
                <a:solidFill>
                  <a:srgbClr val="000000"/>
                </a:solidFill>
                <a:latin typeface="Lato"/>
              </a:rPr>
              <a:t> o </a:t>
            </a:r>
            <a:r>
              <a:rPr b="1" lang="en-PH" sz="1800" spc="-1" strike="noStrike">
                <a:solidFill>
                  <a:srgbClr val="000000"/>
                </a:solidFill>
                <a:latin typeface="Lato"/>
              </a:rPr>
              <a:t>Spooner Amendment</a:t>
            </a:r>
            <a:r>
              <a:rPr b="0" lang="en-PH" sz="1800" spc="-1" strike="noStrike">
                <a:solidFill>
                  <a:srgbClr val="000000"/>
                </a:solidFill>
                <a:latin typeface="Lato"/>
              </a:rPr>
              <a:t> na pinagtibay ng Kongreso ng Estados Unidos. Ayon sa batas na ito, </a:t>
            </a:r>
            <a:r>
              <a:rPr b="1" lang="en-PH" sz="1800" spc="-1" strike="noStrike">
                <a:solidFill>
                  <a:srgbClr val="000000"/>
                </a:solidFill>
                <a:latin typeface="Lato"/>
              </a:rPr>
              <a:t>binibigyan ng kapangyarihan ang pangulo ng Estados Unidos na magtayo ng pamahalaang sibil sa Pilipinas.</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Pinasinayaan ang pamahalaang sibil sa Maynila noong </a:t>
            </a:r>
            <a:r>
              <a:rPr b="1" lang="en-PH" sz="1800" spc="-1" strike="noStrike">
                <a:solidFill>
                  <a:srgbClr val="000000"/>
                </a:solidFill>
                <a:latin typeface="Lato"/>
              </a:rPr>
              <a:t>Hulyo 4, 1901</a:t>
            </a:r>
            <a:r>
              <a:rPr b="0" lang="en-PH" sz="1800" spc="-1" strike="noStrike">
                <a:solidFill>
                  <a:srgbClr val="000000"/>
                </a:solidFill>
                <a:latin typeface="Lato"/>
              </a:rPr>
              <a:t> at si </a:t>
            </a:r>
            <a:r>
              <a:rPr b="1" lang="en-PH" sz="1800" spc="-1" strike="noStrike">
                <a:solidFill>
                  <a:srgbClr val="000000"/>
                </a:solidFill>
                <a:latin typeface="Lato"/>
              </a:rPr>
              <a:t>William Taft</a:t>
            </a:r>
            <a:r>
              <a:rPr b="0" lang="en-PH" sz="1800" spc="-1" strike="noStrike">
                <a:solidFill>
                  <a:srgbClr val="000000"/>
                </a:solidFill>
                <a:latin typeface="Lato"/>
              </a:rPr>
              <a:t> ang itinalagang kauna-unahang gobernador -sibil.</a:t>
            </a:r>
            <a:endParaRPr b="0" lang="en-PH" sz="1800" spc="-1" strike="noStrike">
              <a:solidFill>
                <a:srgbClr val="000000"/>
              </a:solidFill>
              <a:latin typeface="Arial"/>
            </a:endParaRPr>
          </a:p>
        </p:txBody>
      </p:sp>
      <p:pic>
        <p:nvPicPr>
          <p:cNvPr id="155" name="" descr=""/>
          <p:cNvPicPr/>
          <p:nvPr/>
        </p:nvPicPr>
        <p:blipFill>
          <a:blip r:embed="rId1"/>
          <a:srcRect l="0" t="19160" r="0" b="0"/>
          <a:stretch/>
        </p:blipFill>
        <p:spPr>
          <a:xfrm>
            <a:off x="7298640" y="1631520"/>
            <a:ext cx="3821400" cy="31158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20"/>
          <p:cNvSpPr/>
          <p:nvPr/>
        </p:nvSpPr>
        <p:spPr>
          <a:xfrm>
            <a:off x="-113040" y="532080"/>
            <a:ext cx="53488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21"/>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Pamahalaang Sibil</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8" name=""/>
          <p:cNvSpPr/>
          <p:nvPr/>
        </p:nvSpPr>
        <p:spPr>
          <a:xfrm>
            <a:off x="876600" y="1563120"/>
            <a:ext cx="6104520" cy="2508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Layunin nito ang sanayin at makilahok ang mga Pilipino sa pamamahala ng bansa. May kapangyarihan siyang tagapagpatupad at tagapagbatas. Mataas na kapulungan naman ang </a:t>
            </a:r>
            <a:r>
              <a:rPr b="1" lang="en-PH" sz="1800" spc="-1" strike="noStrike">
                <a:solidFill>
                  <a:srgbClr val="000000"/>
                </a:solidFill>
                <a:latin typeface="Lato"/>
              </a:rPr>
              <a:t>Philippine Commission</a:t>
            </a:r>
            <a:r>
              <a:rPr b="0" lang="en-PH" sz="1800" spc="-1" strike="noStrike">
                <a:solidFill>
                  <a:srgbClr val="000000"/>
                </a:solidFill>
                <a:latin typeface="Lato"/>
              </a:rPr>
              <a:t> sa sangay na tagapagbatas. May kapangyarihan itong magpasa ng mga batas tungkol sa mga </a:t>
            </a:r>
            <a:r>
              <a:rPr b="1" lang="en-PH" sz="1800" spc="-1" strike="noStrike">
                <a:solidFill>
                  <a:srgbClr val="000000"/>
                </a:solidFill>
                <a:latin typeface="Lato"/>
              </a:rPr>
              <a:t>Moro</a:t>
            </a:r>
            <a:r>
              <a:rPr b="0" lang="en-PH" sz="1800" spc="-1" strike="noStrike">
                <a:solidFill>
                  <a:srgbClr val="000000"/>
                </a:solidFill>
                <a:latin typeface="Lato"/>
              </a:rPr>
              <a:t> at </a:t>
            </a:r>
            <a:r>
              <a:rPr b="1" lang="en-PH" sz="1800" spc="-1" strike="noStrike">
                <a:solidFill>
                  <a:srgbClr val="000000"/>
                </a:solidFill>
                <a:latin typeface="Lato"/>
              </a:rPr>
              <a:t>Kristiyano.</a:t>
            </a:r>
            <a:endParaRPr b="0" lang="en-PH" sz="1800" spc="-1" strike="noStrike">
              <a:solidFill>
                <a:srgbClr val="000000"/>
              </a:solidFill>
              <a:latin typeface="Arial"/>
            </a:endParaRPr>
          </a:p>
        </p:txBody>
      </p:sp>
      <p:pic>
        <p:nvPicPr>
          <p:cNvPr id="159" name="" descr=""/>
          <p:cNvPicPr/>
          <p:nvPr/>
        </p:nvPicPr>
        <p:blipFill>
          <a:blip r:embed="rId1"/>
          <a:srcRect l="0" t="19160" r="0" b="0"/>
          <a:stretch/>
        </p:blipFill>
        <p:spPr>
          <a:xfrm>
            <a:off x="7298640" y="1631520"/>
            <a:ext cx="3821400" cy="31158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22"/>
          <p:cNvSpPr/>
          <p:nvPr/>
        </p:nvSpPr>
        <p:spPr>
          <a:xfrm>
            <a:off x="-113040" y="532080"/>
            <a:ext cx="9486000" cy="12128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1" name="Rectangle 2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Kaganapan sa ilalim ng Pamahalaang Sibil</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2" name=""/>
          <p:cNvSpPr/>
          <p:nvPr/>
        </p:nvSpPr>
        <p:spPr>
          <a:xfrm>
            <a:off x="876600" y="2139120"/>
            <a:ext cx="5846040" cy="2847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1. Pinagtibay ang </a:t>
            </a:r>
            <a:r>
              <a:rPr b="1" lang="en-PH" sz="1800" spc="-1" strike="noStrike">
                <a:solidFill>
                  <a:srgbClr val="000000"/>
                </a:solidFill>
                <a:latin typeface="Lato"/>
              </a:rPr>
              <a:t>Batas Pilipinas</a:t>
            </a:r>
            <a:r>
              <a:rPr b="0" lang="en-PH" sz="1800" spc="-1" strike="noStrike">
                <a:solidFill>
                  <a:srgbClr val="000000"/>
                </a:solidFill>
                <a:latin typeface="Lato"/>
              </a:rPr>
              <a:t> o </a:t>
            </a:r>
            <a:r>
              <a:rPr b="1" lang="en-PH" sz="1800" spc="-1" strike="noStrike">
                <a:solidFill>
                  <a:srgbClr val="000000"/>
                </a:solidFill>
                <a:latin typeface="Lato"/>
              </a:rPr>
              <a:t>Batas Cooper</a:t>
            </a:r>
            <a:r>
              <a:rPr b="0" lang="en-PH" sz="1800" spc="-1" strike="noStrike">
                <a:solidFill>
                  <a:srgbClr val="000000"/>
                </a:solidFill>
                <a:latin typeface="Lato"/>
              </a:rPr>
              <a:t> ng Kongreso ng Estados Unidos noong </a:t>
            </a:r>
            <a:r>
              <a:rPr b="1" lang="en-PH" sz="1800" spc="-1" strike="noStrike">
                <a:solidFill>
                  <a:srgbClr val="000000"/>
                </a:solidFill>
                <a:latin typeface="Lato"/>
              </a:rPr>
              <a:t>1902.</a:t>
            </a:r>
            <a:r>
              <a:rPr b="0" lang="en-PH" sz="1800" spc="-1" strike="noStrike">
                <a:solidFill>
                  <a:srgbClr val="000000"/>
                </a:solidFill>
                <a:latin typeface="Lato"/>
              </a:rPr>
              <a:t> Nagbigay-sandigan ito sa kalayaan ng bansa.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rPr>
              <a:t>2. Itinatag din noong 1902 ang </a:t>
            </a:r>
            <a:r>
              <a:rPr b="1" lang="en-PH" sz="1800" spc="-1" strike="noStrike">
                <a:solidFill>
                  <a:srgbClr val="000000"/>
                </a:solidFill>
                <a:latin typeface="Lato"/>
              </a:rPr>
              <a:t>Philippine Assembly</a:t>
            </a:r>
            <a:r>
              <a:rPr b="0" lang="en-PH" sz="1800" spc="-1" strike="noStrike">
                <a:solidFill>
                  <a:srgbClr val="000000"/>
                </a:solidFill>
                <a:latin typeface="Lato"/>
              </a:rPr>
              <a:t> na itinadhana ng </a:t>
            </a:r>
            <a:r>
              <a:rPr b="1" lang="en-PH" sz="1800" spc="-1" strike="noStrike">
                <a:solidFill>
                  <a:srgbClr val="000000"/>
                </a:solidFill>
                <a:latin typeface="Lato"/>
              </a:rPr>
              <a:t>Philippine Organic Act</a:t>
            </a:r>
            <a:r>
              <a:rPr b="0" lang="en-PH" sz="1800" spc="-1" strike="noStrike">
                <a:solidFill>
                  <a:srgbClr val="000000"/>
                </a:solidFill>
                <a:latin typeface="Lato"/>
              </a:rPr>
              <a:t>. Binubuo ito ng 80 Pilipinong kinatawan sa mababang kapulungan ng sangay tagapagbatas na inihahalal ng mga mamamayan.</a:t>
            </a:r>
            <a:endParaRPr b="0" lang="en-PH" sz="1800" spc="-1" strike="noStrike">
              <a:solidFill>
                <a:srgbClr val="000000"/>
              </a:solidFill>
              <a:latin typeface="Arial"/>
            </a:endParaRPr>
          </a:p>
        </p:txBody>
      </p:sp>
      <p:pic>
        <p:nvPicPr>
          <p:cNvPr id="163" name="" descr=""/>
          <p:cNvPicPr/>
          <p:nvPr/>
        </p:nvPicPr>
        <p:blipFill>
          <a:blip r:embed="rId1"/>
          <a:stretch/>
        </p:blipFill>
        <p:spPr>
          <a:xfrm>
            <a:off x="7179120" y="2031120"/>
            <a:ext cx="4098240" cy="36410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1877</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2023-07-11T13:21:27Z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