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3588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2169800" cy="6835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331920" y="1800360"/>
            <a:ext cx="2776320" cy="2776320"/>
          </a:xfrm>
          <a:prstGeom prst="rect">
            <a:avLst/>
          </a:prstGeom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3487680" y="1474920"/>
            <a:ext cx="8682120" cy="3838320"/>
          </a:xfrm>
          <a:prstGeom prst="rect">
            <a:avLst/>
          </a:prstGeom>
          <a:solidFill>
            <a:srgbClr val="9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"/>
          <p:cNvSpPr/>
          <p:nvPr/>
        </p:nvSpPr>
        <p:spPr>
          <a:xfrm>
            <a:off x="3487680" y="5337000"/>
            <a:ext cx="8682120" cy="360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2880"/>
            <a:ext cx="10935000" cy="110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35000" cy="3938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0" y="6242040"/>
            <a:ext cx="12169800" cy="612720"/>
          </a:xfrm>
          <a:prstGeom prst="rect">
            <a:avLst/>
          </a:prstGeom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10868040" y="0"/>
            <a:ext cx="947880" cy="947880"/>
          </a:xfrm>
          <a:prstGeom prst="rect">
            <a:avLst/>
          </a:prstGeom>
          <a:solidFill>
            <a:srgbClr val="9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10856880" y="-63360"/>
            <a:ext cx="1011240" cy="101124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/>
          <p:nvPr/>
        </p:nvSpPr>
        <p:spPr>
          <a:xfrm>
            <a:off x="185760" y="6362640"/>
            <a:ext cx="4668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9451800" y="6351480"/>
            <a:ext cx="2600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2880"/>
            <a:ext cx="10935000" cy="110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35000" cy="3938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754360" y="1508040"/>
            <a:ext cx="6592680" cy="33609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1712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1426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1151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862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75"/>
              </a:spcBef>
              <a:spcAft>
                <a:spcPts val="300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803040" y="3060000"/>
            <a:ext cx="80769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TEKSTONG NAGPAPALIWANAG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79440" y="360036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729720" y="221832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Ipinapaliwanag ng teksto ang mga impormasyon hinggil sa anomang paksang may kaugnayan sa kaalaman ng mga mambabasa. Nililinaw ang mga katanungang dapat matugunan batay sa pangangailangan ng mga mambabasa. Ang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paglalahad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bilang isang pamamaraan ng paghahayag ay nagbibigay linaw, nagbibigay-kaalaman o pakahulugan, at nagsusuri upang lubos na maipaunawa ang kahulugan o mensaheng inilalahad o nais ipaabot ng nagsasalita.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-360" y="151236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IBA’T IBANG PARAAN NG PAGPAPAHAYAG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522440" y="1798560"/>
            <a:ext cx="9120240" cy="23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IBA’T IBANG PAMAMARAAN 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NG PAGPAPAHAYAG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379440" y="360036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729720" y="180000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1.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Pag-iisa-isa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– Ito ay isang paraan ng paglalahad ng isang kalagayan o sitwasyon sa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pamamagitan ng maayos na paghahanay ng mga pangyayari ayon sa talagang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pagkakasunod-sunod ng mga ito.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2.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Paghahambing at Pagsasalungatan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– Ginagamit ang paraan na ito sa paghahambing ng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pagkakatulad at pagkakaiba ng mga bagay-bagay.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3.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Pagsusuri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– Sa paraang ito ay sinusuri ang mga salik o bagay-bagay nakaaapekto sa isang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sitwasyon at ang pagkakaugnay-ugnay ng mga ito.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31" name=""/>
          <p:cNvSpPr/>
          <p:nvPr/>
        </p:nvSpPr>
        <p:spPr>
          <a:xfrm>
            <a:off x="0" y="90000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IBA’T IBANG PARAAN NG PAGPAPAHAYAG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720000" y="2218320"/>
            <a:ext cx="10790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4.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Sanhi at Bunga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– Tinatalakay rito kung ano ang sanhi o dahilan at kung ano-ano ang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kinalabasan. Sa paraang ito madaling maikintal sa isipan ng mambabasa o nakikinig ang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mga pangyayari.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600" spc="-1" strike="noStrike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5.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Pagbibigay Halimbawa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– Ito ay nagpapatibay ng isang paglalahad. Sa pamamagitan ng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pagbibigay ng halimbawa ay madaling makumbinsi o mahikayat ang nagbabasa o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nakikinig. </a:t>
            </a:r>
            <a:endParaRPr b="0" lang="en-PH" sz="2000" spc="-1" strike="noStrike">
              <a:solidFill>
                <a:srgbClr val="000000"/>
              </a:solidFill>
              <a:latin typeface="Lato"/>
            </a:endParaRPr>
          </a:p>
        </p:txBody>
      </p:sp>
      <p:sp>
        <p:nvSpPr>
          <p:cNvPr id="133" name=""/>
          <p:cNvSpPr/>
          <p:nvPr/>
        </p:nvSpPr>
        <p:spPr>
          <a:xfrm>
            <a:off x="0" y="1260000"/>
            <a:ext cx="12193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IBA’T IBANG PARAAN NG PAGPAPAHAYAG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522440" y="1798560"/>
            <a:ext cx="9120240" cy="23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-360360" y="2879640"/>
            <a:ext cx="12169800" cy="6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539640" y="3240000"/>
            <a:ext cx="1078092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395640" y="-539280"/>
            <a:ext cx="11518920" cy="57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sumusunod na katanungan. Isulat ang iyong sagot sa iyong kuwaderno.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marL="7200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Arial;Arial"/>
              </a:rPr>
              <a:t>1. Anong pamamaraan ng paglalahad ang kailangang gamitin kapag ikaw ay nagtatalakay ng dahilan at epekto ng isang pangyayari? __________________ 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Arial;Arial"/>
              </a:rPr>
              <a:t>2. Anong pamamaraan ng paglalahad ang marapat na gamitin kung maglalahad ng kaisipan sa pamamagitan ng malalim na pagsusuri o pag-iisip sa mga bagay na nakaaapekto sa isang sitwasyon? ______________________________ 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6120" y="900000"/>
            <a:ext cx="11333160" cy="33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60360" y="1800360"/>
            <a:ext cx="9717120" cy="43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312840" y="2536920"/>
            <a:ext cx="1219212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  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2023-06-23T10:04:08Z</dcterms:modified>
  <cp:revision>440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