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120" cy="684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000" cy="2790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5440" cy="38534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5440" cy="375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120" cy="626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1560" cy="9615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5640" cy="1025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2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7440" cy="33757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600000" y="2953080"/>
            <a:ext cx="82742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Pagpapahayag ng Opinyon o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Reaksiyon sa Napakinggan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8"/>
          <p:cNvSpPr/>
          <p:nvPr/>
        </p:nvSpPr>
        <p:spPr>
          <a:xfrm>
            <a:off x="37440" y="-23040"/>
            <a:ext cx="9896400" cy="95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Pagpapahayag ng Opinyon o Reaksiyon sa Napakinggan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216720" y="933840"/>
            <a:ext cx="11698920" cy="500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opinyon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pahayag ng sariling pananaw tungkol sa balita, isyu, o usapin. Ito ay saloobin lamang ng isang tao. Ito ay batay sa kaniyang sariling pakahulugan sa mga pangyayari.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Gumagamit ito ng mga pariralang: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palagay…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tingin ko…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pananaw…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 tingin ko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dapat tayong tumulong sa mga nangangailangan.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reaksiyon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ay damdaming nagpapakita ng pagsang-ayon, pagsalungat, pagkatuwa, o pagkadismaya sa mga balita, isyu, o usapin.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Gumagamit ito ng mga pariralang: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Sumasang-ayon ako… Naniniwala ako… Hindi ako sang-ayon na…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	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Sumasang-ayon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akong dapat natin silang tulungan.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2243880" y="3240000"/>
            <a:ext cx="7115040" cy="105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7"/>
          <p:cNvSpPr/>
          <p:nvPr/>
        </p:nvSpPr>
        <p:spPr>
          <a:xfrm>
            <a:off x="4680000" y="767880"/>
            <a:ext cx="2875680" cy="77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61080" y="1584360"/>
            <a:ext cx="10618560" cy="29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Ano ang pagkakaiba ng opinyon at reaksiyon?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Ano-anong parirala ang maaaring gamitin sa pagpapahayag ng opinyon o reaksiyon?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0" name="PlaceHolder 3"/>
          <p:cNvSpPr/>
          <p:nvPr/>
        </p:nvSpPr>
        <p:spPr>
          <a:xfrm>
            <a:off x="37440" y="-23040"/>
            <a:ext cx="9896400" cy="95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Pagpapahayag ng Opinyon o Reaksiyon sa Napakinggan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360000" y="900000"/>
            <a:ext cx="8095320" cy="71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540000" y="1442160"/>
            <a:ext cx="11337480" cy="233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opinyon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pahayag ng sariling pananaw tungkol sa isyu. Ito ay saloobin lamang ng isang tao. Ito ay batay sa kaniyang sariling pakahulugan sa mga pangyayari.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reaksiyon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naman ay ang damdaming nagpapakita ng pagsang-ayon, pagsalungat, pagkatuwa, o pagkadismaya sa mga balita, isyu, o usapin.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Ang mga pariralang maaaring gamitin sa pagpapahayag ng opinyon o reaksiyon ay ang sumusunod: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palagay…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Sumasang-ayon ako…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tingin ko… Naniniwala ako…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pananaw…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ako sang-ayon na…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4"/>
          <p:cNvSpPr/>
          <p:nvPr/>
        </p:nvSpPr>
        <p:spPr>
          <a:xfrm>
            <a:off x="37440" y="-23040"/>
            <a:ext cx="9896400" cy="95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8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Pagpapahayag ng Opinyon o Reaksiyon sa Napakinggan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1140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2023-07-10T18:03:03Z</dcterms:modified>
  <cp:revision>119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