
<file path=[Content_Types].xml><?xml version="1.0" encoding="utf-8"?>
<Types xmlns="http://schemas.openxmlformats.org/package/2006/content-types">
  <Default Extension="xml" ContentType="application/xml"/>
  <Default Extension="rels" ContentType="application/vnd.openxmlformats-package.relationships+xml"/>
  <Default Extension="png" ContentType="image/png"/>
  <Default Extension="jpeg" ContentType="image/jpeg"/>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_rels/.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_rels/slideMaster3.xml.rels" ContentType="application/vnd.openxmlformats-package.relationships+xml"/>
  <Override PartName="/ppt/slideMasters/_rels/slideMaster1.xml.rels" ContentType="application/vnd.openxmlformats-package.relationships+xml"/>
  <Override PartName="/ppt/slideMasters/_rels/slideMaster2.xml.rels" ContentType="application/vnd.openxmlformats-package.relationships+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_rels/presentation.xml.rels" ContentType="application/vnd.openxmlformats-package.relationships+xml"/>
  <Override PartName="/ppt/media/image1.png" ContentType="image/png"/>
  <Override PartName="/ppt/media/image2.png" ContentType="image/png"/>
  <Override PartName="/ppt/media/image3.png" ContentType="image/png"/>
  <Override PartName="/ppt/media/image6.png" ContentType="image/png"/>
  <Override PartName="/ppt/media/image21.png" ContentType="image/png"/>
  <Override PartName="/ppt/media/image11.png" ContentType="image/png"/>
  <Override PartName="/ppt/media/image7.png" ContentType="image/png"/>
  <Override PartName="/ppt/media/image22.png" ContentType="image/png"/>
  <Override PartName="/ppt/media/image8.png" ContentType="image/png"/>
  <Override PartName="/ppt/media/image23.png" ContentType="image/png"/>
  <Override PartName="/ppt/media/image4.png" ContentType="image/png"/>
  <Override PartName="/ppt/media/image24.png" ContentType="image/png"/>
  <Override PartName="/ppt/media/image9.png" ContentType="image/png"/>
  <Override PartName="/ppt/media/image10.png" ContentType="image/png"/>
  <Override PartName="/ppt/media/image12.png" ContentType="image/png"/>
  <Override PartName="/ppt/media/image13.png" ContentType="image/png"/>
  <Override PartName="/ppt/media/image15.png" ContentType="image/png"/>
  <Override PartName="/ppt/media/image16.png" ContentType="image/png"/>
  <Override PartName="/ppt/media/image17.png" ContentType="image/png"/>
  <Override PartName="/ppt/media/image18.png" ContentType="image/png"/>
  <Override PartName="/ppt/media/image20.png" ContentType="image/png"/>
  <Override PartName="/ppt/media/image5.png" ContentType="image/png"/>
  <Override PartName="/ppt/media/image25.png" ContentType="image/png"/>
  <Override PartName="/ppt/media/image19.png" ContentType="image/png"/>
  <Override PartName="/ppt/media/image14.png" ContentType="image/png"/>
  <Override PartName="/ppt/media/image26.png" ContentType="image/png"/>
  <Override PartName="/ppt/presProps.xml" ContentType="application/vnd.openxmlformats-officedocument.presentationml.presProps+xml"/>
  <Override PartName="/ppt/slideLayouts/slideLayout19.xml" ContentType="application/vnd.openxmlformats-officedocument.presentationml.slideLayout+xml"/>
  <Override PartName="/ppt/slideLayouts/slideLayout8.xml" ContentType="application/vnd.openxmlformats-officedocument.presentationml.slideLayout+xml"/>
  <Override PartName="/ppt/slideLayouts/slideLayout17.xml" ContentType="application/vnd.openxmlformats-officedocument.presentationml.slideLayout+xml"/>
  <Override PartName="/ppt/slideLayouts/slideLayout20.xml" ContentType="application/vnd.openxmlformats-officedocument.presentationml.slideLayout+xml"/>
  <Override PartName="/ppt/slideLayouts/slideLayout9.xml" ContentType="application/vnd.openxmlformats-officedocument.presentationml.slideLayout+xml"/>
  <Override PartName="/ppt/slideLayouts/slideLayout18.xml" ContentType="application/vnd.openxmlformats-officedocument.presentationml.slideLayout+xml"/>
  <Override PartName="/ppt/slideLayouts/slideLayout21.xml" ContentType="application/vnd.openxmlformats-officedocument.presentationml.slideLayout+xml"/>
  <Override PartName="/ppt/slideLayouts/slideLayout10.xml" ContentType="application/vnd.openxmlformats-officedocument.presentationml.slideLayout+xml"/>
  <Override PartName="/ppt/slideLayouts/slideLayout1.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1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13.xml" ContentType="application/vnd.openxmlformats-officedocument.presentationml.slideLayout+xml"/>
  <Override PartName="/ppt/slideLayouts/_rels/slideLayout34.xml.rels" ContentType="application/vnd.openxmlformats-package.relationships+xml"/>
  <Override PartName="/ppt/slideLayouts/_rels/slideLayout33.xml.rels" ContentType="application/vnd.openxmlformats-package.relationships+xml"/>
  <Override PartName="/ppt/slideLayouts/_rels/slideLayout9.xml.rels" ContentType="application/vnd.openxmlformats-package.relationships+xml"/>
  <Override PartName="/ppt/slideLayouts/_rels/slideLayout32.xml.rels" ContentType="application/vnd.openxmlformats-package.relationships+xml"/>
  <Override PartName="/ppt/slideLayouts/_rels/slideLayout21.xml.rels" ContentType="application/vnd.openxmlformats-package.relationships+xml"/>
  <Override PartName="/ppt/slideLayouts/_rels/slideLayout24.xml.rels" ContentType="application/vnd.openxmlformats-package.relationships+xml"/>
  <Override PartName="/ppt/slideLayouts/_rels/slideLayout16.xml.rels" ContentType="application/vnd.openxmlformats-package.relationships+xml"/>
  <Override PartName="/ppt/slideLayouts/_rels/slideLayout31.xml.rels" ContentType="application/vnd.openxmlformats-package.relationships+xml"/>
  <Override PartName="/ppt/slideLayouts/_rels/slideLayout20.xml.rels" ContentType="application/vnd.openxmlformats-package.relationships+xml"/>
  <Override PartName="/ppt/slideLayouts/_rels/slideLayout23.xml.rels" ContentType="application/vnd.openxmlformats-package.relationships+xml"/>
  <Override PartName="/ppt/slideLayouts/_rels/slideLayout15.xml.rels" ContentType="application/vnd.openxmlformats-package.relationships+xml"/>
  <Override PartName="/ppt/slideLayouts/_rels/slideLayout30.xml.rels" ContentType="application/vnd.openxmlformats-package.relationships+xml"/>
  <Override PartName="/ppt/slideLayouts/_rels/slideLayout29.xml.rels" ContentType="application/vnd.openxmlformats-package.relationships+xml"/>
  <Override PartName="/ppt/slideLayouts/_rels/slideLayout22.xml.rels" ContentType="application/vnd.openxmlformats-package.relationships+xml"/>
  <Override PartName="/ppt/slideLayouts/_rels/slideLayout14.xml.rels" ContentType="application/vnd.openxmlformats-package.relationships+xml"/>
  <Override PartName="/ppt/slideLayouts/_rels/slideLayout28.xml.rels" ContentType="application/vnd.openxmlformats-package.relationships+xml"/>
  <Override PartName="/ppt/slideLayouts/_rels/slideLayout36.xml.rels" ContentType="application/vnd.openxmlformats-package.relationships+xml"/>
  <Override PartName="/ppt/slideLayouts/_rels/slideLayout7.xml.rels" ContentType="application/vnd.openxmlformats-package.relationships+xml"/>
  <Override PartName="/ppt/slideLayouts/_rels/slideLayout6.xml.rels" ContentType="application/vnd.openxmlformats-package.relationships+xml"/>
  <Override PartName="/ppt/slideLayouts/_rels/slideLayout5.xml.rels" ContentType="application/vnd.openxmlformats-package.relationships+xml"/>
  <Override PartName="/ppt/slideLayouts/_rels/slideLayout4.xml.rels" ContentType="application/vnd.openxmlformats-package.relationships+xml"/>
  <Override PartName="/ppt/slideLayouts/_rels/slideLayout27.xml.rels" ContentType="application/vnd.openxmlformats-package.relationships+xml"/>
  <Override PartName="/ppt/slideLayouts/_rels/slideLayout13.xml.rels" ContentType="application/vnd.openxmlformats-package.relationships+xml"/>
  <Override PartName="/ppt/slideLayouts/_rels/slideLayout35.xml.rels" ContentType="application/vnd.openxmlformats-package.relationships+xml"/>
  <Override PartName="/ppt/slideLayouts/_rels/slideLayout3.xml.rels" ContentType="application/vnd.openxmlformats-package.relationships+xml"/>
  <Override PartName="/ppt/slideLayouts/_rels/slideLayout2.xml.rels" ContentType="application/vnd.openxmlformats-package.relationships+xml"/>
  <Override PartName="/ppt/slideLayouts/_rels/slideLayout8.xml.rels" ContentType="application/vnd.openxmlformats-package.relationships+xml"/>
  <Override PartName="/ppt/slideLayouts/_rels/slideLayout1.xml.rels" ContentType="application/vnd.openxmlformats-package.relationships+xml"/>
  <Override PartName="/ppt/slideLayouts/_rels/slideLayout12.xml.rels" ContentType="application/vnd.openxmlformats-package.relationships+xml"/>
  <Override PartName="/ppt/slideLayouts/_rels/slideLayout19.xml.rels" ContentType="application/vnd.openxmlformats-package.relationships+xml"/>
  <Override PartName="/ppt/slideLayouts/_rels/slideLayout25.xml.rels" ContentType="application/vnd.openxmlformats-package.relationships+xml"/>
  <Override PartName="/ppt/slideLayouts/_rels/slideLayout10.xml.rels" ContentType="application/vnd.openxmlformats-package.relationships+xml"/>
  <Override PartName="/ppt/slideLayouts/_rels/slideLayout17.xml.rels" ContentType="application/vnd.openxmlformats-package.relationships+xml"/>
  <Override PartName="/ppt/slideLayouts/_rels/slideLayout26.xml.rels" ContentType="application/vnd.openxmlformats-package.relationships+xml"/>
  <Override PartName="/ppt/slideLayouts/_rels/slideLayout18.xml.rels" ContentType="application/vnd.openxmlformats-package.relationships+xml"/>
  <Override PartName="/ppt/slideLayouts/_rels/slideLayout11.xml.rels" ContentType="application/vnd.openxmlformats-package.relationships+xml"/>
  <Override PartName="/ppt/slideLayouts/slideLayout5.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6.xml" ContentType="application/vnd.openxmlformats-officedocument.presentationml.slideLayout+xml"/>
  <Override PartName="/ppt/slideLayouts/slideLayout16.xml" ContentType="application/vnd.openxmlformats-officedocument.presentationml.slideLayout+xml"/>
  <Override PartName="/ppt/slideLayouts/slideLayout7.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26.xml" ContentType="application/vnd.openxmlformats-officedocument.presentationml.slideLayout+xml"/>
  <Override PartName="/ppt/slideLayouts/slideLayout32.xml" ContentType="application/vnd.openxmlformats-officedocument.presentationml.slideLayout+xml"/>
  <Override PartName="/ppt/slideLayouts/slideLayout27.xml" ContentType="application/vnd.openxmlformats-officedocument.presentationml.slideLayout+xml"/>
  <Override PartName="/ppt/slideLayouts/slideLayout33.xml" ContentType="application/vnd.openxmlformats-officedocument.presentationml.slideLayout+xml"/>
  <Override PartName="/ppt/slideLayouts/slideLayout28.xml" ContentType="application/vnd.openxmlformats-officedocument.presentationml.slideLayout+xml"/>
  <Override PartName="/ppt/slideLayouts/slideLayout34.xml" ContentType="application/vnd.openxmlformats-officedocument.presentationml.slideLayout+xml"/>
  <Override PartName="/ppt/slideLayouts/slideLayout29.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_rels/slide9.xml.rels" ContentType="application/vnd.openxmlformats-package.relationships+xml"/>
  <Override PartName="/ppt/slides/_rels/slide8.xml.rels" ContentType="application/vnd.openxmlformats-package.relationships+xml"/>
  <Override PartName="/ppt/slides/_rels/slide7.xml.rels" ContentType="application/vnd.openxmlformats-package.relationships+xml"/>
  <Override PartName="/ppt/slides/_rels/slide6.xml.rels" ContentType="application/vnd.openxmlformats-package.relationships+xml"/>
  <Override PartName="/ppt/slides/_rels/slide4.xml.rels" ContentType="application/vnd.openxmlformats-package.relationships+xml"/>
  <Override PartName="/ppt/slides/_rels/slide5.xml.rels" ContentType="application/vnd.openxmlformats-package.relationships+xml"/>
  <Override PartName="/ppt/slides/_rels/slide3.xml.rels" ContentType="application/vnd.openxmlformats-package.relationships+xml"/>
  <Override PartName="/ppt/slides/_rels/slide2.xml.rels" ContentType="application/vnd.openxmlformats-package.relationships+xml"/>
  <Override PartName="/ppt/slides/_rels/slide1.xml.rels" ContentType="application/vnd.openxmlformats-package.relationships+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Types>
</file>

<file path=_rels/.rels><?xml version="1.0" encoding="UTF-8"?>
<Relationships xmlns="http://schemas.openxmlformats.org/package/2006/relationships"><Relationship Id="rId1" Type="http://schemas.openxmlformats.org/package/2006/relationships/metadata/core-properties" Target="docProps/core.xml"/><Relationship Id="rId2" Type="http://schemas.openxmlformats.org/officeDocument/2006/relationships/extended-properties" Target="docProps/app.xml"/><Relationship Id="rId3" Type="http://schemas.openxmlformats.org/officeDocument/2006/relationships/custom-properties" Target="docProps/custom.xml"/><Relationship Id="rId4" Type="http://schemas.openxmlformats.org/officeDocument/2006/relationships/officeDocument" Target="ppt/presentation.xml"/>
</Relationships>
</file>

<file path=ppt/presentation.xml><?xml version="1.0" encoding="utf-8"?>
<p:presentation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sldMasterIdLst>
    <p:sldMasterId id="2147483648" r:id="rId2"/>
    <p:sldMasterId id="2147483661" r:id="rId3"/>
    <p:sldMasterId id="2147483674" r:id="rId4"/>
  </p:sldMasterIdLst>
  <p:sldIdLst>
    <p:sldId id="256" r:id="rId5"/>
    <p:sldId id="257" r:id="rId6"/>
    <p:sldId id="258" r:id="rId7"/>
    <p:sldId id="259" r:id="rId8"/>
    <p:sldId id="260" r:id="rId9"/>
    <p:sldId id="261" r:id="rId10"/>
    <p:sldId id="262" r:id="rId11"/>
    <p:sldId id="263" r:id="rId12"/>
    <p:sldId id="264" r:id="rId13"/>
  </p:sldIdLst>
  <p:sldSz cx="12192000" cy="6858000"/>
  <p:notesSz cx="7772400" cy="10058400"/>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ationPr>
</file>

<file path=ppt/_rels/presentation.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slideMaster" Target="slideMasters/slideMaster1.xml"/><Relationship Id="rId3" Type="http://schemas.openxmlformats.org/officeDocument/2006/relationships/slideMaster" Target="slideMasters/slideMaster2.xml"/><Relationship Id="rId4" Type="http://schemas.openxmlformats.org/officeDocument/2006/relationships/slideMaster" Target="slideMasters/slideMaster3.xml"/><Relationship Id="rId5" Type="http://schemas.openxmlformats.org/officeDocument/2006/relationships/slide" Target="slides/slide1.xml"/><Relationship Id="rId6" Type="http://schemas.openxmlformats.org/officeDocument/2006/relationships/slide" Target="slides/slide2.xml"/><Relationship Id="rId7" Type="http://schemas.openxmlformats.org/officeDocument/2006/relationships/slide" Target="slides/slide3.xml"/><Relationship Id="rId8" Type="http://schemas.openxmlformats.org/officeDocument/2006/relationships/slide" Target="slides/slide4.xml"/><Relationship Id="rId9" Type="http://schemas.openxmlformats.org/officeDocument/2006/relationships/slide" Target="slides/slide5.xml"/><Relationship Id="rId10" Type="http://schemas.openxmlformats.org/officeDocument/2006/relationships/slide" Target="slides/slide6.xml"/><Relationship Id="rId11" Type="http://schemas.openxmlformats.org/officeDocument/2006/relationships/slide" Target="slides/slide7.xml"/><Relationship Id="rId12" Type="http://schemas.openxmlformats.org/officeDocument/2006/relationships/slide" Target="slides/slide8.xml"/><Relationship Id="rId13" Type="http://schemas.openxmlformats.org/officeDocument/2006/relationships/slide" Target="slides/slide9.xml"/><Relationship Id="rId14" Type="http://schemas.openxmlformats.org/officeDocument/2006/relationships/presProps" Target="presProps.xml"/>
</Relationships>
</file>

<file path=ppt/slideLayouts/_rels/slideLayout1.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0.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1.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2.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3.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4.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5.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6.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7.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8.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9.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20.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1.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2.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3.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4.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5.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6.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7.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8.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9.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30.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1.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2.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3.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4.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5.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6.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4.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5.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6.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7.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8.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9.xml.rels><?xml version="1.0" encoding="UTF-8"?>
<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
        <p:nvSpPr>
          <p:cNvPr id="2" name="PlaceHolder 1"/>
          <p:cNvSpPr>
            <a:spLocks noGrp="1"/>
          </p:cNvSpPr>
          <p:nvPr>
            <p:ph type="ftr" idx="1"/>
          </p:nvPr>
        </p:nvSpPr>
        <p:spPr/>
        <p:txBody>
          <a:bodyPr/>
          <a:p>
            <a:r>
              <a:t>Footer</a:t>
            </a:r>
          </a:p>
        </p:txBody>
      </p:sp>
      <p:sp>
        <p:nvSpPr>
          <p:cNvPr id="3" name="PlaceHolder 2"/>
          <p:cNvSpPr>
            <a:spLocks noGrp="1"/>
          </p:cNvSpPr>
          <p:nvPr>
            <p:ph type="sldNum" idx="2"/>
          </p:nvPr>
        </p:nvSpPr>
        <p:spPr/>
        <p:txBody>
          <a:bodyPr/>
          <a:p>
            <a:fld id="{F080AAF9-380B-4DD4-9D6B-46981091FB36}" type="slidenum">
              <a:t>&lt;#&gt;</a:t>
            </a:fld>
          </a:p>
        </p:txBody>
      </p:sp>
      <p:sp>
        <p:nvSpPr>
          <p:cNvPr id="4" name="PlaceHolder 3"/>
          <p:cNvSpPr>
            <a:spLocks noGrp="1"/>
          </p:cNvSpPr>
          <p:nvPr>
            <p:ph type="dt" idx="3"/>
          </p:nvPr>
        </p:nvSpPr>
        <p:spPr/>
        <p:txBody>
          <a:bodyPr/>
          <a:p>
            <a:r>
              <a:rPr lang="en-PH"/>
              <a:t/>
            </a:r>
          </a:p>
        </p:txBody>
      </p:sp>
    </p:spTree>
  </p:cSld>
</p:sldLayout>
</file>

<file path=ppt/slideLayouts/slideLayout1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30"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lgn="ctr">
              <a:buNone/>
            </a:pPr>
            <a:endParaRPr b="0" lang="en-PH" sz="4400" spc="-1" strike="noStrike">
              <a:solidFill>
                <a:srgbClr val="000000"/>
              </a:solidFill>
              <a:latin typeface="Arial"/>
            </a:endParaRPr>
          </a:p>
        </p:txBody>
      </p:sp>
      <p:sp>
        <p:nvSpPr>
          <p:cNvPr id="31" name="PlaceHolder 2"/>
          <p:cNvSpPr>
            <a:spLocks noGrp="1"/>
          </p:cNvSpPr>
          <p:nvPr>
            <p:ph/>
          </p:nvPr>
        </p:nvSpPr>
        <p:spPr>
          <a:xfrm>
            <a:off x="609480" y="1604520"/>
            <a:ext cx="1097244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32" name="PlaceHolder 3"/>
          <p:cNvSpPr>
            <a:spLocks noGrp="1"/>
          </p:cNvSpPr>
          <p:nvPr>
            <p:ph/>
          </p:nvPr>
        </p:nvSpPr>
        <p:spPr>
          <a:xfrm>
            <a:off x="609480" y="3682080"/>
            <a:ext cx="1097244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5" name="PlaceHolder 4"/>
          <p:cNvSpPr>
            <a:spLocks noGrp="1"/>
          </p:cNvSpPr>
          <p:nvPr>
            <p:ph type="ftr" idx="1"/>
          </p:nvPr>
        </p:nvSpPr>
        <p:spPr/>
        <p:txBody>
          <a:bodyPr/>
          <a:p>
            <a:r>
              <a:t>Footer</a:t>
            </a:r>
          </a:p>
        </p:txBody>
      </p:sp>
      <p:sp>
        <p:nvSpPr>
          <p:cNvPr id="6" name="PlaceHolder 5"/>
          <p:cNvSpPr>
            <a:spLocks noGrp="1"/>
          </p:cNvSpPr>
          <p:nvPr>
            <p:ph type="sldNum" idx="2"/>
          </p:nvPr>
        </p:nvSpPr>
        <p:spPr/>
        <p:txBody>
          <a:bodyPr/>
          <a:p>
            <a:fld id="{7FCEA049-6094-4E99-B66A-8D3B690F49AD}" type="slidenum">
              <a:t>&lt;#&gt;</a:t>
            </a:fld>
          </a:p>
        </p:txBody>
      </p:sp>
      <p:sp>
        <p:nvSpPr>
          <p:cNvPr id="7" name="PlaceHolder 6"/>
          <p:cNvSpPr>
            <a:spLocks noGrp="1"/>
          </p:cNvSpPr>
          <p:nvPr>
            <p:ph type="dt" idx="3"/>
          </p:nvPr>
        </p:nvSpPr>
        <p:spPr/>
        <p:txBody>
          <a:bodyPr/>
          <a:p>
            <a:r>
              <a:rPr lang="en-PH"/>
              <a:t/>
            </a:r>
          </a:p>
        </p:txBody>
      </p:sp>
    </p:spTree>
  </p:cSld>
</p:sldLayout>
</file>

<file path=ppt/slideLayouts/slideLayout1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33"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lgn="ctr">
              <a:buNone/>
            </a:pPr>
            <a:endParaRPr b="0" lang="en-PH" sz="4400" spc="-1" strike="noStrike">
              <a:solidFill>
                <a:srgbClr val="000000"/>
              </a:solidFill>
              <a:latin typeface="Arial"/>
            </a:endParaRPr>
          </a:p>
        </p:txBody>
      </p:sp>
      <p:sp>
        <p:nvSpPr>
          <p:cNvPr id="34"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35"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36" name="PlaceHolder 4"/>
          <p:cNvSpPr>
            <a:spLocks noGrp="1"/>
          </p:cNvSpPr>
          <p:nvPr>
            <p:ph/>
          </p:nvPr>
        </p:nvSpPr>
        <p:spPr>
          <a:xfrm>
            <a:off x="609480" y="3682080"/>
            <a:ext cx="535428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37" name="PlaceHolder 5"/>
          <p:cNvSpPr>
            <a:spLocks noGrp="1"/>
          </p:cNvSpPr>
          <p:nvPr>
            <p:ph/>
          </p:nvPr>
        </p:nvSpPr>
        <p:spPr>
          <a:xfrm>
            <a:off x="6231960" y="3682080"/>
            <a:ext cx="535428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7" name="PlaceHolder 6"/>
          <p:cNvSpPr>
            <a:spLocks noGrp="1"/>
          </p:cNvSpPr>
          <p:nvPr>
            <p:ph type="ftr" idx="1"/>
          </p:nvPr>
        </p:nvSpPr>
        <p:spPr/>
        <p:txBody>
          <a:bodyPr/>
          <a:p>
            <a:r>
              <a:t>Footer</a:t>
            </a:r>
          </a:p>
        </p:txBody>
      </p:sp>
      <p:sp>
        <p:nvSpPr>
          <p:cNvPr id="8" name="PlaceHolder 7"/>
          <p:cNvSpPr>
            <a:spLocks noGrp="1"/>
          </p:cNvSpPr>
          <p:nvPr>
            <p:ph type="sldNum" idx="2"/>
          </p:nvPr>
        </p:nvSpPr>
        <p:spPr/>
        <p:txBody>
          <a:bodyPr/>
          <a:p>
            <a:fld id="{2845B0B4-BDD3-4684-8B71-9BA7205F318C}" type="slidenum">
              <a:t>&lt;#&gt;</a:t>
            </a:fld>
          </a:p>
        </p:txBody>
      </p:sp>
      <p:sp>
        <p:nvSpPr>
          <p:cNvPr id="9" name="PlaceHolder 8"/>
          <p:cNvSpPr>
            <a:spLocks noGrp="1"/>
          </p:cNvSpPr>
          <p:nvPr>
            <p:ph type="dt" idx="3"/>
          </p:nvPr>
        </p:nvSpPr>
        <p:spPr/>
        <p:txBody>
          <a:bodyPr/>
          <a:p>
            <a:r>
              <a:rPr lang="en-PH"/>
              <a:t/>
            </a:r>
          </a:p>
        </p:txBody>
      </p:sp>
    </p:spTree>
  </p:cSld>
</p:sldLayout>
</file>

<file path=ppt/slideLayouts/slideLayout1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38"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lgn="ctr">
              <a:buNone/>
            </a:pPr>
            <a:endParaRPr b="0" lang="en-PH" sz="4400" spc="-1" strike="noStrike">
              <a:solidFill>
                <a:srgbClr val="000000"/>
              </a:solidFill>
              <a:latin typeface="Arial"/>
            </a:endParaRPr>
          </a:p>
        </p:txBody>
      </p:sp>
      <p:sp>
        <p:nvSpPr>
          <p:cNvPr id="39" name="PlaceHolder 2"/>
          <p:cNvSpPr>
            <a:spLocks noGrp="1"/>
          </p:cNvSpPr>
          <p:nvPr>
            <p:ph/>
          </p:nvPr>
        </p:nvSpPr>
        <p:spPr>
          <a:xfrm>
            <a:off x="609480" y="1604520"/>
            <a:ext cx="353304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40" name="PlaceHolder 3"/>
          <p:cNvSpPr>
            <a:spLocks noGrp="1"/>
          </p:cNvSpPr>
          <p:nvPr>
            <p:ph/>
          </p:nvPr>
        </p:nvSpPr>
        <p:spPr>
          <a:xfrm>
            <a:off x="4319640" y="1604520"/>
            <a:ext cx="353304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41" name="PlaceHolder 4"/>
          <p:cNvSpPr>
            <a:spLocks noGrp="1"/>
          </p:cNvSpPr>
          <p:nvPr>
            <p:ph/>
          </p:nvPr>
        </p:nvSpPr>
        <p:spPr>
          <a:xfrm>
            <a:off x="8029800" y="1604520"/>
            <a:ext cx="353304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42" name="PlaceHolder 5"/>
          <p:cNvSpPr>
            <a:spLocks noGrp="1"/>
          </p:cNvSpPr>
          <p:nvPr>
            <p:ph/>
          </p:nvPr>
        </p:nvSpPr>
        <p:spPr>
          <a:xfrm>
            <a:off x="609480" y="3682080"/>
            <a:ext cx="353304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43" name="PlaceHolder 6"/>
          <p:cNvSpPr>
            <a:spLocks noGrp="1"/>
          </p:cNvSpPr>
          <p:nvPr>
            <p:ph/>
          </p:nvPr>
        </p:nvSpPr>
        <p:spPr>
          <a:xfrm>
            <a:off x="4319640" y="3682080"/>
            <a:ext cx="353304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44" name="PlaceHolder 7"/>
          <p:cNvSpPr>
            <a:spLocks noGrp="1"/>
          </p:cNvSpPr>
          <p:nvPr>
            <p:ph/>
          </p:nvPr>
        </p:nvSpPr>
        <p:spPr>
          <a:xfrm>
            <a:off x="8029800" y="3682080"/>
            <a:ext cx="353304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9" name="PlaceHolder 8"/>
          <p:cNvSpPr>
            <a:spLocks noGrp="1"/>
          </p:cNvSpPr>
          <p:nvPr>
            <p:ph type="ftr" idx="1"/>
          </p:nvPr>
        </p:nvSpPr>
        <p:spPr/>
        <p:txBody>
          <a:bodyPr/>
          <a:p>
            <a:r>
              <a:t>Footer</a:t>
            </a:r>
          </a:p>
        </p:txBody>
      </p:sp>
      <p:sp>
        <p:nvSpPr>
          <p:cNvPr id="10" name="PlaceHolder 9"/>
          <p:cNvSpPr>
            <a:spLocks noGrp="1"/>
          </p:cNvSpPr>
          <p:nvPr>
            <p:ph type="sldNum" idx="2"/>
          </p:nvPr>
        </p:nvSpPr>
        <p:spPr/>
        <p:txBody>
          <a:bodyPr/>
          <a:p>
            <a:fld id="{08E695A2-F15A-4190-93FA-2FB5AC22BD3B}" type="slidenum">
              <a:t>&lt;#&gt;</a:t>
            </a:fld>
          </a:p>
        </p:txBody>
      </p:sp>
      <p:sp>
        <p:nvSpPr>
          <p:cNvPr id="11" name="PlaceHolder 10"/>
          <p:cNvSpPr>
            <a:spLocks noGrp="1"/>
          </p:cNvSpPr>
          <p:nvPr>
            <p:ph type="dt" idx="3"/>
          </p:nvPr>
        </p:nvSpPr>
        <p:spPr/>
        <p:txBody>
          <a:bodyPr/>
          <a:p>
            <a:r>
              <a:rPr lang="en-PH"/>
              <a:t/>
            </a:r>
          </a:p>
        </p:txBody>
      </p:sp>
    </p:spTree>
  </p:cSld>
</p:sldLayout>
</file>

<file path=ppt/slideLayouts/slideLayout1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
        <p:nvSpPr>
          <p:cNvPr id="2" name="PlaceHolder 1"/>
          <p:cNvSpPr>
            <a:spLocks noGrp="1"/>
          </p:cNvSpPr>
          <p:nvPr>
            <p:ph type="ftr" idx="4"/>
          </p:nvPr>
        </p:nvSpPr>
        <p:spPr/>
        <p:txBody>
          <a:bodyPr/>
          <a:p>
            <a:r>
              <a:t>Footer</a:t>
            </a:r>
          </a:p>
        </p:txBody>
      </p:sp>
      <p:sp>
        <p:nvSpPr>
          <p:cNvPr id="3" name="PlaceHolder 2"/>
          <p:cNvSpPr>
            <a:spLocks noGrp="1"/>
          </p:cNvSpPr>
          <p:nvPr>
            <p:ph type="sldNum" idx="5"/>
          </p:nvPr>
        </p:nvSpPr>
        <p:spPr/>
        <p:txBody>
          <a:bodyPr/>
          <a:p>
            <a:fld id="{3E42AC2E-1417-49D6-BCB0-D10DDB43259B}" type="slidenum">
              <a:t>&lt;#&gt;</a:t>
            </a:fld>
          </a:p>
        </p:txBody>
      </p:sp>
      <p:sp>
        <p:nvSpPr>
          <p:cNvPr id="4" name="PlaceHolder 3"/>
          <p:cNvSpPr>
            <a:spLocks noGrp="1"/>
          </p:cNvSpPr>
          <p:nvPr>
            <p:ph type="dt" idx="6"/>
          </p:nvPr>
        </p:nvSpPr>
        <p:spPr/>
        <p:txBody>
          <a:bodyPr/>
          <a:p>
            <a:r>
              <a:rPr lang="en-PH"/>
              <a:t/>
            </a:r>
          </a:p>
        </p:txBody>
      </p:sp>
    </p:spTree>
  </p:cSld>
</p:sldLayout>
</file>

<file path=ppt/slideLayouts/slideLayout1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55"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lgn="ctr">
              <a:buNone/>
            </a:pPr>
            <a:endParaRPr b="0" lang="en-PH" sz="4400" spc="-1" strike="noStrike">
              <a:solidFill>
                <a:srgbClr val="000000"/>
              </a:solidFill>
              <a:latin typeface="Arial"/>
            </a:endParaRPr>
          </a:p>
        </p:txBody>
      </p:sp>
      <p:sp>
        <p:nvSpPr>
          <p:cNvPr id="56" name="PlaceHolder 2"/>
          <p:cNvSpPr>
            <a:spLocks noGrp="1"/>
          </p:cNvSpPr>
          <p:nvPr>
            <p:ph type="subTitle"/>
          </p:nvPr>
        </p:nvSpPr>
        <p:spPr>
          <a:xfrm>
            <a:off x="609480" y="1604520"/>
            <a:ext cx="10972440" cy="3977280"/>
          </a:xfrm>
          <a:prstGeom prst="rect">
            <a:avLst/>
          </a:prstGeom>
          <a:noFill/>
          <a:ln w="0">
            <a:noFill/>
          </a:ln>
        </p:spPr>
        <p:txBody>
          <a:bodyPr lIns="0" rIns="0" tIns="0" bIns="0" anchor="ctr">
            <a:noAutofit/>
          </a:bodyPr>
          <a:p>
            <a:pPr indent="0" algn="ctr">
              <a:buNone/>
            </a:pPr>
            <a:endParaRPr b="0" lang="en-PH" sz="3200" spc="-1" strike="noStrike">
              <a:solidFill>
                <a:srgbClr val="000000"/>
              </a:solidFill>
              <a:latin typeface="Arial"/>
            </a:endParaRPr>
          </a:p>
        </p:txBody>
      </p:sp>
      <p:sp>
        <p:nvSpPr>
          <p:cNvPr id="4" name="PlaceHolder 3"/>
          <p:cNvSpPr>
            <a:spLocks noGrp="1"/>
          </p:cNvSpPr>
          <p:nvPr>
            <p:ph type="ftr" idx="4"/>
          </p:nvPr>
        </p:nvSpPr>
        <p:spPr/>
        <p:txBody>
          <a:bodyPr/>
          <a:p>
            <a:r>
              <a:t>Footer</a:t>
            </a:r>
          </a:p>
        </p:txBody>
      </p:sp>
      <p:sp>
        <p:nvSpPr>
          <p:cNvPr id="5" name="PlaceHolder 4"/>
          <p:cNvSpPr>
            <a:spLocks noGrp="1"/>
          </p:cNvSpPr>
          <p:nvPr>
            <p:ph type="sldNum" idx="5"/>
          </p:nvPr>
        </p:nvSpPr>
        <p:spPr/>
        <p:txBody>
          <a:bodyPr/>
          <a:p>
            <a:fld id="{2D49ED0A-FE34-40E3-976A-F6D46859C263}" type="slidenum">
              <a:t>&lt;#&gt;</a:t>
            </a:fld>
          </a:p>
        </p:txBody>
      </p:sp>
      <p:sp>
        <p:nvSpPr>
          <p:cNvPr id="6" name="PlaceHolder 5"/>
          <p:cNvSpPr>
            <a:spLocks noGrp="1"/>
          </p:cNvSpPr>
          <p:nvPr>
            <p:ph type="dt" idx="6"/>
          </p:nvPr>
        </p:nvSpPr>
        <p:spPr/>
        <p:txBody>
          <a:bodyPr/>
          <a:p>
            <a:r>
              <a:rPr lang="en-PH"/>
              <a:t/>
            </a:r>
          </a:p>
        </p:txBody>
      </p:sp>
    </p:spTree>
  </p:cSld>
</p:sldLayout>
</file>

<file path=ppt/slideLayouts/slideLayout1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57"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lgn="ctr">
              <a:buNone/>
            </a:pPr>
            <a:endParaRPr b="0" lang="en-PH" sz="4400" spc="-1" strike="noStrike">
              <a:solidFill>
                <a:srgbClr val="000000"/>
              </a:solidFill>
              <a:latin typeface="Arial"/>
            </a:endParaRPr>
          </a:p>
        </p:txBody>
      </p:sp>
      <p:sp>
        <p:nvSpPr>
          <p:cNvPr id="58" name="PlaceHolder 2"/>
          <p:cNvSpPr>
            <a:spLocks noGrp="1"/>
          </p:cNvSpPr>
          <p:nvPr>
            <p:ph/>
          </p:nvPr>
        </p:nvSpPr>
        <p:spPr>
          <a:xfrm>
            <a:off x="609480" y="1604520"/>
            <a:ext cx="10972440" cy="397728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4" name="PlaceHolder 3"/>
          <p:cNvSpPr>
            <a:spLocks noGrp="1"/>
          </p:cNvSpPr>
          <p:nvPr>
            <p:ph type="ftr" idx="4"/>
          </p:nvPr>
        </p:nvSpPr>
        <p:spPr/>
        <p:txBody>
          <a:bodyPr/>
          <a:p>
            <a:r>
              <a:t>Footer</a:t>
            </a:r>
          </a:p>
        </p:txBody>
      </p:sp>
      <p:sp>
        <p:nvSpPr>
          <p:cNvPr id="5" name="PlaceHolder 4"/>
          <p:cNvSpPr>
            <a:spLocks noGrp="1"/>
          </p:cNvSpPr>
          <p:nvPr>
            <p:ph type="sldNum" idx="5"/>
          </p:nvPr>
        </p:nvSpPr>
        <p:spPr/>
        <p:txBody>
          <a:bodyPr/>
          <a:p>
            <a:fld id="{A4C442F4-1FE7-4FD6-A21A-B9698C6CA3CE}" type="slidenum">
              <a:t>&lt;#&gt;</a:t>
            </a:fld>
          </a:p>
        </p:txBody>
      </p:sp>
      <p:sp>
        <p:nvSpPr>
          <p:cNvPr id="6" name="PlaceHolder 5"/>
          <p:cNvSpPr>
            <a:spLocks noGrp="1"/>
          </p:cNvSpPr>
          <p:nvPr>
            <p:ph type="dt" idx="6"/>
          </p:nvPr>
        </p:nvSpPr>
        <p:spPr/>
        <p:txBody>
          <a:bodyPr/>
          <a:p>
            <a:r>
              <a:rPr lang="en-PH"/>
              <a:t/>
            </a:r>
          </a:p>
        </p:txBody>
      </p:sp>
    </p:spTree>
  </p:cSld>
</p:sldLayout>
</file>

<file path=ppt/slideLayouts/slideLayout1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59"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lgn="ctr">
              <a:buNone/>
            </a:pPr>
            <a:endParaRPr b="0" lang="en-PH" sz="4400" spc="-1" strike="noStrike">
              <a:solidFill>
                <a:srgbClr val="000000"/>
              </a:solidFill>
              <a:latin typeface="Arial"/>
            </a:endParaRPr>
          </a:p>
        </p:txBody>
      </p:sp>
      <p:sp>
        <p:nvSpPr>
          <p:cNvPr id="60" name="PlaceHolder 2"/>
          <p:cNvSpPr>
            <a:spLocks noGrp="1"/>
          </p:cNvSpPr>
          <p:nvPr>
            <p:ph/>
          </p:nvPr>
        </p:nvSpPr>
        <p:spPr>
          <a:xfrm>
            <a:off x="609480" y="1604520"/>
            <a:ext cx="5354280" cy="397728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61" name="PlaceHolder 3"/>
          <p:cNvSpPr>
            <a:spLocks noGrp="1"/>
          </p:cNvSpPr>
          <p:nvPr>
            <p:ph/>
          </p:nvPr>
        </p:nvSpPr>
        <p:spPr>
          <a:xfrm>
            <a:off x="6231960" y="1604520"/>
            <a:ext cx="5354280" cy="397728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5" name="PlaceHolder 4"/>
          <p:cNvSpPr>
            <a:spLocks noGrp="1"/>
          </p:cNvSpPr>
          <p:nvPr>
            <p:ph type="ftr" idx="4"/>
          </p:nvPr>
        </p:nvSpPr>
        <p:spPr/>
        <p:txBody>
          <a:bodyPr/>
          <a:p>
            <a:r>
              <a:t>Footer</a:t>
            </a:r>
          </a:p>
        </p:txBody>
      </p:sp>
      <p:sp>
        <p:nvSpPr>
          <p:cNvPr id="6" name="PlaceHolder 5"/>
          <p:cNvSpPr>
            <a:spLocks noGrp="1"/>
          </p:cNvSpPr>
          <p:nvPr>
            <p:ph type="sldNum" idx="5"/>
          </p:nvPr>
        </p:nvSpPr>
        <p:spPr/>
        <p:txBody>
          <a:bodyPr/>
          <a:p>
            <a:fld id="{43316771-D57D-45A9-BED0-7D6D7649109A}" type="slidenum">
              <a:t>&lt;#&gt;</a:t>
            </a:fld>
          </a:p>
        </p:txBody>
      </p:sp>
      <p:sp>
        <p:nvSpPr>
          <p:cNvPr id="7" name="PlaceHolder 6"/>
          <p:cNvSpPr>
            <a:spLocks noGrp="1"/>
          </p:cNvSpPr>
          <p:nvPr>
            <p:ph type="dt" idx="6"/>
          </p:nvPr>
        </p:nvSpPr>
        <p:spPr/>
        <p:txBody>
          <a:bodyPr/>
          <a:p>
            <a:r>
              <a:rPr lang="en-PH"/>
              <a:t/>
            </a:r>
          </a:p>
        </p:txBody>
      </p:sp>
    </p:spTree>
  </p:cSld>
</p:sldLayout>
</file>

<file path=ppt/slideLayouts/slideLayout1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62"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lgn="ctr">
              <a:buNone/>
            </a:pPr>
            <a:endParaRPr b="0" lang="en-PH" sz="4400" spc="-1" strike="noStrike">
              <a:solidFill>
                <a:srgbClr val="000000"/>
              </a:solidFill>
              <a:latin typeface="Arial"/>
            </a:endParaRPr>
          </a:p>
        </p:txBody>
      </p:sp>
      <p:sp>
        <p:nvSpPr>
          <p:cNvPr id="3" name="PlaceHolder 2"/>
          <p:cNvSpPr>
            <a:spLocks noGrp="1"/>
          </p:cNvSpPr>
          <p:nvPr>
            <p:ph type="ftr" idx="4"/>
          </p:nvPr>
        </p:nvSpPr>
        <p:spPr/>
        <p:txBody>
          <a:bodyPr/>
          <a:p>
            <a:r>
              <a:t>Footer</a:t>
            </a:r>
          </a:p>
        </p:txBody>
      </p:sp>
      <p:sp>
        <p:nvSpPr>
          <p:cNvPr id="4" name="PlaceHolder 3"/>
          <p:cNvSpPr>
            <a:spLocks noGrp="1"/>
          </p:cNvSpPr>
          <p:nvPr>
            <p:ph type="sldNum" idx="5"/>
          </p:nvPr>
        </p:nvSpPr>
        <p:spPr/>
        <p:txBody>
          <a:bodyPr/>
          <a:p>
            <a:fld id="{3BAF4C59-FFCC-4F76-8C78-4AE1328F2938}" type="slidenum">
              <a:t>&lt;#&gt;</a:t>
            </a:fld>
          </a:p>
        </p:txBody>
      </p:sp>
      <p:sp>
        <p:nvSpPr>
          <p:cNvPr id="5" name="PlaceHolder 4"/>
          <p:cNvSpPr>
            <a:spLocks noGrp="1"/>
          </p:cNvSpPr>
          <p:nvPr>
            <p:ph type="dt" idx="6"/>
          </p:nvPr>
        </p:nvSpPr>
        <p:spPr/>
        <p:txBody>
          <a:bodyPr/>
          <a:p>
            <a:r>
              <a:rPr lang="en-PH"/>
              <a:t/>
            </a:r>
          </a:p>
        </p:txBody>
      </p:sp>
    </p:spTree>
  </p:cSld>
</p:sldLayout>
</file>

<file path=ppt/slideLayouts/slideLayout1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63" name="PlaceHolder 1"/>
          <p:cNvSpPr>
            <a:spLocks noGrp="1"/>
          </p:cNvSpPr>
          <p:nvPr>
            <p:ph type="subTitle"/>
          </p:nvPr>
        </p:nvSpPr>
        <p:spPr>
          <a:xfrm>
            <a:off x="609480" y="273600"/>
            <a:ext cx="10972440" cy="5307840"/>
          </a:xfrm>
          <a:prstGeom prst="rect">
            <a:avLst/>
          </a:prstGeom>
          <a:noFill/>
          <a:ln w="0">
            <a:noFill/>
          </a:ln>
        </p:spPr>
        <p:txBody>
          <a:bodyPr lIns="0" rIns="0" tIns="0" bIns="0" anchor="ctr">
            <a:noAutofit/>
          </a:bodyPr>
          <a:p>
            <a:pPr algn="ctr"/>
            <a:endParaRPr b="0" lang="en-PH" sz="3200" spc="-1" strike="noStrike">
              <a:solidFill>
                <a:srgbClr val="000000"/>
              </a:solidFill>
              <a:latin typeface="Arial"/>
            </a:endParaRPr>
          </a:p>
        </p:txBody>
      </p:sp>
      <p:sp>
        <p:nvSpPr>
          <p:cNvPr id="3" name="PlaceHolder 2"/>
          <p:cNvSpPr>
            <a:spLocks noGrp="1"/>
          </p:cNvSpPr>
          <p:nvPr>
            <p:ph type="ftr" idx="4"/>
          </p:nvPr>
        </p:nvSpPr>
        <p:spPr/>
        <p:txBody>
          <a:bodyPr/>
          <a:p>
            <a:r>
              <a:t>Footer</a:t>
            </a:r>
          </a:p>
        </p:txBody>
      </p:sp>
      <p:sp>
        <p:nvSpPr>
          <p:cNvPr id="4" name="PlaceHolder 3"/>
          <p:cNvSpPr>
            <a:spLocks noGrp="1"/>
          </p:cNvSpPr>
          <p:nvPr>
            <p:ph type="sldNum" idx="5"/>
          </p:nvPr>
        </p:nvSpPr>
        <p:spPr/>
        <p:txBody>
          <a:bodyPr/>
          <a:p>
            <a:fld id="{A157DCF2-6BFD-4A13-8146-F5D631DB9FF9}" type="slidenum">
              <a:t>&lt;#&gt;</a:t>
            </a:fld>
          </a:p>
        </p:txBody>
      </p:sp>
      <p:sp>
        <p:nvSpPr>
          <p:cNvPr id="5" name="PlaceHolder 4"/>
          <p:cNvSpPr>
            <a:spLocks noGrp="1"/>
          </p:cNvSpPr>
          <p:nvPr>
            <p:ph type="dt" idx="6"/>
          </p:nvPr>
        </p:nvSpPr>
        <p:spPr/>
        <p:txBody>
          <a:bodyPr/>
          <a:p>
            <a:r>
              <a:rPr lang="en-PH"/>
              <a:t/>
            </a:r>
          </a:p>
        </p:txBody>
      </p:sp>
    </p:spTree>
  </p:cSld>
</p:sldLayout>
</file>

<file path=ppt/slideLayouts/slideLayout1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64"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lgn="ctr">
              <a:buNone/>
            </a:pPr>
            <a:endParaRPr b="0" lang="en-PH" sz="4400" spc="-1" strike="noStrike">
              <a:solidFill>
                <a:srgbClr val="000000"/>
              </a:solidFill>
              <a:latin typeface="Arial"/>
            </a:endParaRPr>
          </a:p>
        </p:txBody>
      </p:sp>
      <p:sp>
        <p:nvSpPr>
          <p:cNvPr id="65"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66" name="PlaceHolder 3"/>
          <p:cNvSpPr>
            <a:spLocks noGrp="1"/>
          </p:cNvSpPr>
          <p:nvPr>
            <p:ph/>
          </p:nvPr>
        </p:nvSpPr>
        <p:spPr>
          <a:xfrm>
            <a:off x="6231960" y="1604520"/>
            <a:ext cx="5354280" cy="397728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67" name="PlaceHolder 4"/>
          <p:cNvSpPr>
            <a:spLocks noGrp="1"/>
          </p:cNvSpPr>
          <p:nvPr>
            <p:ph/>
          </p:nvPr>
        </p:nvSpPr>
        <p:spPr>
          <a:xfrm>
            <a:off x="609480" y="3682080"/>
            <a:ext cx="535428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6" name="PlaceHolder 5"/>
          <p:cNvSpPr>
            <a:spLocks noGrp="1"/>
          </p:cNvSpPr>
          <p:nvPr>
            <p:ph type="ftr" idx="4"/>
          </p:nvPr>
        </p:nvSpPr>
        <p:spPr/>
        <p:txBody>
          <a:bodyPr/>
          <a:p>
            <a:r>
              <a:t>Footer</a:t>
            </a:r>
          </a:p>
        </p:txBody>
      </p:sp>
      <p:sp>
        <p:nvSpPr>
          <p:cNvPr id="7" name="PlaceHolder 6"/>
          <p:cNvSpPr>
            <a:spLocks noGrp="1"/>
          </p:cNvSpPr>
          <p:nvPr>
            <p:ph type="sldNum" idx="5"/>
          </p:nvPr>
        </p:nvSpPr>
        <p:spPr/>
        <p:txBody>
          <a:bodyPr/>
          <a:p>
            <a:fld id="{89C81D10-FF1E-46FE-8433-FB4E2285EF02}" type="slidenum">
              <a:t>&lt;#&gt;</a:t>
            </a:fld>
          </a:p>
        </p:txBody>
      </p:sp>
      <p:sp>
        <p:nvSpPr>
          <p:cNvPr id="8" name="PlaceHolder 7"/>
          <p:cNvSpPr>
            <a:spLocks noGrp="1"/>
          </p:cNvSpPr>
          <p:nvPr>
            <p:ph type="dt" idx="6"/>
          </p:nvPr>
        </p:nvSpPr>
        <p:spPr/>
        <p:txBody>
          <a:bodyPr/>
          <a:p>
            <a:r>
              <a:rPr lang="en-PH"/>
              <a:t/>
            </a:r>
          </a:p>
        </p:txBody>
      </p:sp>
    </p:spTree>
  </p:cSld>
</p:sldLayout>
</file>

<file path=ppt/slideLayouts/slideLayout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9"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lgn="ctr">
              <a:buNone/>
            </a:pPr>
            <a:endParaRPr b="0" lang="en-PH" sz="4400" spc="-1" strike="noStrike">
              <a:solidFill>
                <a:srgbClr val="000000"/>
              </a:solidFill>
              <a:latin typeface="Arial"/>
            </a:endParaRPr>
          </a:p>
        </p:txBody>
      </p:sp>
      <p:sp>
        <p:nvSpPr>
          <p:cNvPr id="10" name="PlaceHolder 2"/>
          <p:cNvSpPr>
            <a:spLocks noGrp="1"/>
          </p:cNvSpPr>
          <p:nvPr>
            <p:ph type="subTitle"/>
          </p:nvPr>
        </p:nvSpPr>
        <p:spPr>
          <a:xfrm>
            <a:off x="609480" y="1604520"/>
            <a:ext cx="10972440" cy="3977280"/>
          </a:xfrm>
          <a:prstGeom prst="rect">
            <a:avLst/>
          </a:prstGeom>
          <a:noFill/>
          <a:ln w="0">
            <a:noFill/>
          </a:ln>
        </p:spPr>
        <p:txBody>
          <a:bodyPr lIns="0" rIns="0" tIns="0" bIns="0" anchor="ctr">
            <a:noAutofit/>
          </a:bodyPr>
          <a:p>
            <a:pPr indent="0" algn="ctr">
              <a:buNone/>
            </a:pPr>
            <a:endParaRPr b="0" lang="en-PH" sz="3200" spc="-1" strike="noStrike">
              <a:solidFill>
                <a:srgbClr val="000000"/>
              </a:solidFill>
              <a:latin typeface="Arial"/>
            </a:endParaRPr>
          </a:p>
        </p:txBody>
      </p:sp>
      <p:sp>
        <p:nvSpPr>
          <p:cNvPr id="4" name="PlaceHolder 3"/>
          <p:cNvSpPr>
            <a:spLocks noGrp="1"/>
          </p:cNvSpPr>
          <p:nvPr>
            <p:ph type="ftr" idx="1"/>
          </p:nvPr>
        </p:nvSpPr>
        <p:spPr/>
        <p:txBody>
          <a:bodyPr/>
          <a:p>
            <a:r>
              <a:t>Footer</a:t>
            </a:r>
          </a:p>
        </p:txBody>
      </p:sp>
      <p:sp>
        <p:nvSpPr>
          <p:cNvPr id="5" name="PlaceHolder 4"/>
          <p:cNvSpPr>
            <a:spLocks noGrp="1"/>
          </p:cNvSpPr>
          <p:nvPr>
            <p:ph type="sldNum" idx="2"/>
          </p:nvPr>
        </p:nvSpPr>
        <p:spPr/>
        <p:txBody>
          <a:bodyPr/>
          <a:p>
            <a:fld id="{83291C91-42EC-40B5-A964-DED173D95A54}" type="slidenum">
              <a:t>&lt;#&gt;</a:t>
            </a:fld>
          </a:p>
        </p:txBody>
      </p:sp>
      <p:sp>
        <p:nvSpPr>
          <p:cNvPr id="6" name="PlaceHolder 5"/>
          <p:cNvSpPr>
            <a:spLocks noGrp="1"/>
          </p:cNvSpPr>
          <p:nvPr>
            <p:ph type="dt" idx="3"/>
          </p:nvPr>
        </p:nvSpPr>
        <p:spPr/>
        <p:txBody>
          <a:bodyPr/>
          <a:p>
            <a:r>
              <a:rPr lang="en-PH"/>
              <a:t/>
            </a:r>
          </a:p>
        </p:txBody>
      </p:sp>
    </p:spTree>
  </p:cSld>
</p:sldLayout>
</file>

<file path=ppt/slideLayouts/slideLayout2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68"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lgn="ctr">
              <a:buNone/>
            </a:pPr>
            <a:endParaRPr b="0" lang="en-PH" sz="4400" spc="-1" strike="noStrike">
              <a:solidFill>
                <a:srgbClr val="000000"/>
              </a:solidFill>
              <a:latin typeface="Arial"/>
            </a:endParaRPr>
          </a:p>
        </p:txBody>
      </p:sp>
      <p:sp>
        <p:nvSpPr>
          <p:cNvPr id="69" name="PlaceHolder 2"/>
          <p:cNvSpPr>
            <a:spLocks noGrp="1"/>
          </p:cNvSpPr>
          <p:nvPr>
            <p:ph/>
          </p:nvPr>
        </p:nvSpPr>
        <p:spPr>
          <a:xfrm>
            <a:off x="609480" y="1604520"/>
            <a:ext cx="5354280" cy="397728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70"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71" name="PlaceHolder 4"/>
          <p:cNvSpPr>
            <a:spLocks noGrp="1"/>
          </p:cNvSpPr>
          <p:nvPr>
            <p:ph/>
          </p:nvPr>
        </p:nvSpPr>
        <p:spPr>
          <a:xfrm>
            <a:off x="6231960" y="3682080"/>
            <a:ext cx="535428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6" name="PlaceHolder 5"/>
          <p:cNvSpPr>
            <a:spLocks noGrp="1"/>
          </p:cNvSpPr>
          <p:nvPr>
            <p:ph type="ftr" idx="4"/>
          </p:nvPr>
        </p:nvSpPr>
        <p:spPr/>
        <p:txBody>
          <a:bodyPr/>
          <a:p>
            <a:r>
              <a:t>Footer</a:t>
            </a:r>
          </a:p>
        </p:txBody>
      </p:sp>
      <p:sp>
        <p:nvSpPr>
          <p:cNvPr id="7" name="PlaceHolder 6"/>
          <p:cNvSpPr>
            <a:spLocks noGrp="1"/>
          </p:cNvSpPr>
          <p:nvPr>
            <p:ph type="sldNum" idx="5"/>
          </p:nvPr>
        </p:nvSpPr>
        <p:spPr/>
        <p:txBody>
          <a:bodyPr/>
          <a:p>
            <a:fld id="{F03F5D88-735D-4428-91DC-6E10602B510E}" type="slidenum">
              <a:t>&lt;#&gt;</a:t>
            </a:fld>
          </a:p>
        </p:txBody>
      </p:sp>
      <p:sp>
        <p:nvSpPr>
          <p:cNvPr id="8" name="PlaceHolder 7"/>
          <p:cNvSpPr>
            <a:spLocks noGrp="1"/>
          </p:cNvSpPr>
          <p:nvPr>
            <p:ph type="dt" idx="6"/>
          </p:nvPr>
        </p:nvSpPr>
        <p:spPr/>
        <p:txBody>
          <a:bodyPr/>
          <a:p>
            <a:r>
              <a:rPr lang="en-PH"/>
              <a:t/>
            </a:r>
          </a:p>
        </p:txBody>
      </p:sp>
    </p:spTree>
  </p:cSld>
</p:sldLayout>
</file>

<file path=ppt/slideLayouts/slideLayout2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72"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lgn="ctr">
              <a:buNone/>
            </a:pPr>
            <a:endParaRPr b="0" lang="en-PH" sz="4400" spc="-1" strike="noStrike">
              <a:solidFill>
                <a:srgbClr val="000000"/>
              </a:solidFill>
              <a:latin typeface="Arial"/>
            </a:endParaRPr>
          </a:p>
        </p:txBody>
      </p:sp>
      <p:sp>
        <p:nvSpPr>
          <p:cNvPr id="73"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74"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75" name="PlaceHolder 4"/>
          <p:cNvSpPr>
            <a:spLocks noGrp="1"/>
          </p:cNvSpPr>
          <p:nvPr>
            <p:ph/>
          </p:nvPr>
        </p:nvSpPr>
        <p:spPr>
          <a:xfrm>
            <a:off x="609480" y="3682080"/>
            <a:ext cx="1097244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6" name="PlaceHolder 5"/>
          <p:cNvSpPr>
            <a:spLocks noGrp="1"/>
          </p:cNvSpPr>
          <p:nvPr>
            <p:ph type="ftr" idx="4"/>
          </p:nvPr>
        </p:nvSpPr>
        <p:spPr/>
        <p:txBody>
          <a:bodyPr/>
          <a:p>
            <a:r>
              <a:t>Footer</a:t>
            </a:r>
          </a:p>
        </p:txBody>
      </p:sp>
      <p:sp>
        <p:nvSpPr>
          <p:cNvPr id="7" name="PlaceHolder 6"/>
          <p:cNvSpPr>
            <a:spLocks noGrp="1"/>
          </p:cNvSpPr>
          <p:nvPr>
            <p:ph type="sldNum" idx="5"/>
          </p:nvPr>
        </p:nvSpPr>
        <p:spPr/>
        <p:txBody>
          <a:bodyPr/>
          <a:p>
            <a:fld id="{1CF38DC4-5F39-4F87-9487-ECB8FBC06F1A}" type="slidenum">
              <a:t>&lt;#&gt;</a:t>
            </a:fld>
          </a:p>
        </p:txBody>
      </p:sp>
      <p:sp>
        <p:nvSpPr>
          <p:cNvPr id="8" name="PlaceHolder 7"/>
          <p:cNvSpPr>
            <a:spLocks noGrp="1"/>
          </p:cNvSpPr>
          <p:nvPr>
            <p:ph type="dt" idx="6"/>
          </p:nvPr>
        </p:nvSpPr>
        <p:spPr/>
        <p:txBody>
          <a:bodyPr/>
          <a:p>
            <a:r>
              <a:rPr lang="en-PH"/>
              <a:t/>
            </a:r>
          </a:p>
        </p:txBody>
      </p:sp>
    </p:spTree>
  </p:cSld>
</p:sldLayout>
</file>

<file path=ppt/slideLayouts/slideLayout2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76"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lgn="ctr">
              <a:buNone/>
            </a:pPr>
            <a:endParaRPr b="0" lang="en-PH" sz="4400" spc="-1" strike="noStrike">
              <a:solidFill>
                <a:srgbClr val="000000"/>
              </a:solidFill>
              <a:latin typeface="Arial"/>
            </a:endParaRPr>
          </a:p>
        </p:txBody>
      </p:sp>
      <p:sp>
        <p:nvSpPr>
          <p:cNvPr id="77" name="PlaceHolder 2"/>
          <p:cNvSpPr>
            <a:spLocks noGrp="1"/>
          </p:cNvSpPr>
          <p:nvPr>
            <p:ph/>
          </p:nvPr>
        </p:nvSpPr>
        <p:spPr>
          <a:xfrm>
            <a:off x="609480" y="1604520"/>
            <a:ext cx="1097244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78" name="PlaceHolder 3"/>
          <p:cNvSpPr>
            <a:spLocks noGrp="1"/>
          </p:cNvSpPr>
          <p:nvPr>
            <p:ph/>
          </p:nvPr>
        </p:nvSpPr>
        <p:spPr>
          <a:xfrm>
            <a:off x="609480" y="3682080"/>
            <a:ext cx="1097244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5" name="PlaceHolder 4"/>
          <p:cNvSpPr>
            <a:spLocks noGrp="1"/>
          </p:cNvSpPr>
          <p:nvPr>
            <p:ph type="ftr" idx="4"/>
          </p:nvPr>
        </p:nvSpPr>
        <p:spPr/>
        <p:txBody>
          <a:bodyPr/>
          <a:p>
            <a:r>
              <a:t>Footer</a:t>
            </a:r>
          </a:p>
        </p:txBody>
      </p:sp>
      <p:sp>
        <p:nvSpPr>
          <p:cNvPr id="6" name="PlaceHolder 5"/>
          <p:cNvSpPr>
            <a:spLocks noGrp="1"/>
          </p:cNvSpPr>
          <p:nvPr>
            <p:ph type="sldNum" idx="5"/>
          </p:nvPr>
        </p:nvSpPr>
        <p:spPr/>
        <p:txBody>
          <a:bodyPr/>
          <a:p>
            <a:fld id="{A986B893-D4C4-422C-A147-E35EC7488DC5}" type="slidenum">
              <a:t>&lt;#&gt;</a:t>
            </a:fld>
          </a:p>
        </p:txBody>
      </p:sp>
      <p:sp>
        <p:nvSpPr>
          <p:cNvPr id="7" name="PlaceHolder 6"/>
          <p:cNvSpPr>
            <a:spLocks noGrp="1"/>
          </p:cNvSpPr>
          <p:nvPr>
            <p:ph type="dt" idx="6"/>
          </p:nvPr>
        </p:nvSpPr>
        <p:spPr/>
        <p:txBody>
          <a:bodyPr/>
          <a:p>
            <a:r>
              <a:rPr lang="en-PH"/>
              <a:t/>
            </a:r>
          </a:p>
        </p:txBody>
      </p:sp>
    </p:spTree>
  </p:cSld>
</p:sldLayout>
</file>

<file path=ppt/slideLayouts/slideLayout2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79"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lgn="ctr">
              <a:buNone/>
            </a:pPr>
            <a:endParaRPr b="0" lang="en-PH" sz="4400" spc="-1" strike="noStrike">
              <a:solidFill>
                <a:srgbClr val="000000"/>
              </a:solidFill>
              <a:latin typeface="Arial"/>
            </a:endParaRPr>
          </a:p>
        </p:txBody>
      </p:sp>
      <p:sp>
        <p:nvSpPr>
          <p:cNvPr id="80"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81"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82" name="PlaceHolder 4"/>
          <p:cNvSpPr>
            <a:spLocks noGrp="1"/>
          </p:cNvSpPr>
          <p:nvPr>
            <p:ph/>
          </p:nvPr>
        </p:nvSpPr>
        <p:spPr>
          <a:xfrm>
            <a:off x="609480" y="3682080"/>
            <a:ext cx="535428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83" name="PlaceHolder 5"/>
          <p:cNvSpPr>
            <a:spLocks noGrp="1"/>
          </p:cNvSpPr>
          <p:nvPr>
            <p:ph/>
          </p:nvPr>
        </p:nvSpPr>
        <p:spPr>
          <a:xfrm>
            <a:off x="6231960" y="3682080"/>
            <a:ext cx="535428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7" name="PlaceHolder 6"/>
          <p:cNvSpPr>
            <a:spLocks noGrp="1"/>
          </p:cNvSpPr>
          <p:nvPr>
            <p:ph type="ftr" idx="4"/>
          </p:nvPr>
        </p:nvSpPr>
        <p:spPr/>
        <p:txBody>
          <a:bodyPr/>
          <a:p>
            <a:r>
              <a:t>Footer</a:t>
            </a:r>
          </a:p>
        </p:txBody>
      </p:sp>
      <p:sp>
        <p:nvSpPr>
          <p:cNvPr id="8" name="PlaceHolder 7"/>
          <p:cNvSpPr>
            <a:spLocks noGrp="1"/>
          </p:cNvSpPr>
          <p:nvPr>
            <p:ph type="sldNum" idx="5"/>
          </p:nvPr>
        </p:nvSpPr>
        <p:spPr/>
        <p:txBody>
          <a:bodyPr/>
          <a:p>
            <a:fld id="{E67C0E6A-967C-4688-954A-8928CD1984C1}" type="slidenum">
              <a:t>&lt;#&gt;</a:t>
            </a:fld>
          </a:p>
        </p:txBody>
      </p:sp>
      <p:sp>
        <p:nvSpPr>
          <p:cNvPr id="9" name="PlaceHolder 8"/>
          <p:cNvSpPr>
            <a:spLocks noGrp="1"/>
          </p:cNvSpPr>
          <p:nvPr>
            <p:ph type="dt" idx="6"/>
          </p:nvPr>
        </p:nvSpPr>
        <p:spPr/>
        <p:txBody>
          <a:bodyPr/>
          <a:p>
            <a:r>
              <a:rPr lang="en-PH"/>
              <a:t/>
            </a:r>
          </a:p>
        </p:txBody>
      </p:sp>
    </p:spTree>
  </p:cSld>
</p:sldLayout>
</file>

<file path=ppt/slideLayouts/slideLayout2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84"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lgn="ctr">
              <a:buNone/>
            </a:pPr>
            <a:endParaRPr b="0" lang="en-PH" sz="4400" spc="-1" strike="noStrike">
              <a:solidFill>
                <a:srgbClr val="000000"/>
              </a:solidFill>
              <a:latin typeface="Arial"/>
            </a:endParaRPr>
          </a:p>
        </p:txBody>
      </p:sp>
      <p:sp>
        <p:nvSpPr>
          <p:cNvPr id="85" name="PlaceHolder 2"/>
          <p:cNvSpPr>
            <a:spLocks noGrp="1"/>
          </p:cNvSpPr>
          <p:nvPr>
            <p:ph/>
          </p:nvPr>
        </p:nvSpPr>
        <p:spPr>
          <a:xfrm>
            <a:off x="609480" y="1604520"/>
            <a:ext cx="353304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86" name="PlaceHolder 3"/>
          <p:cNvSpPr>
            <a:spLocks noGrp="1"/>
          </p:cNvSpPr>
          <p:nvPr>
            <p:ph/>
          </p:nvPr>
        </p:nvSpPr>
        <p:spPr>
          <a:xfrm>
            <a:off x="4319640" y="1604520"/>
            <a:ext cx="353304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87" name="PlaceHolder 4"/>
          <p:cNvSpPr>
            <a:spLocks noGrp="1"/>
          </p:cNvSpPr>
          <p:nvPr>
            <p:ph/>
          </p:nvPr>
        </p:nvSpPr>
        <p:spPr>
          <a:xfrm>
            <a:off x="8029800" y="1604520"/>
            <a:ext cx="353304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88" name="PlaceHolder 5"/>
          <p:cNvSpPr>
            <a:spLocks noGrp="1"/>
          </p:cNvSpPr>
          <p:nvPr>
            <p:ph/>
          </p:nvPr>
        </p:nvSpPr>
        <p:spPr>
          <a:xfrm>
            <a:off x="609480" y="3682080"/>
            <a:ext cx="353304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89" name="PlaceHolder 6"/>
          <p:cNvSpPr>
            <a:spLocks noGrp="1"/>
          </p:cNvSpPr>
          <p:nvPr>
            <p:ph/>
          </p:nvPr>
        </p:nvSpPr>
        <p:spPr>
          <a:xfrm>
            <a:off x="4319640" y="3682080"/>
            <a:ext cx="353304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90" name="PlaceHolder 7"/>
          <p:cNvSpPr>
            <a:spLocks noGrp="1"/>
          </p:cNvSpPr>
          <p:nvPr>
            <p:ph/>
          </p:nvPr>
        </p:nvSpPr>
        <p:spPr>
          <a:xfrm>
            <a:off x="8029800" y="3682080"/>
            <a:ext cx="353304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9" name="PlaceHolder 8"/>
          <p:cNvSpPr>
            <a:spLocks noGrp="1"/>
          </p:cNvSpPr>
          <p:nvPr>
            <p:ph type="ftr" idx="4"/>
          </p:nvPr>
        </p:nvSpPr>
        <p:spPr/>
        <p:txBody>
          <a:bodyPr/>
          <a:p>
            <a:r>
              <a:t>Footer</a:t>
            </a:r>
          </a:p>
        </p:txBody>
      </p:sp>
      <p:sp>
        <p:nvSpPr>
          <p:cNvPr id="10" name="PlaceHolder 9"/>
          <p:cNvSpPr>
            <a:spLocks noGrp="1"/>
          </p:cNvSpPr>
          <p:nvPr>
            <p:ph type="sldNum" idx="5"/>
          </p:nvPr>
        </p:nvSpPr>
        <p:spPr/>
        <p:txBody>
          <a:bodyPr/>
          <a:p>
            <a:fld id="{CE3E8933-4E84-4A64-902C-167510622EA8}" type="slidenum">
              <a:t>&lt;#&gt;</a:t>
            </a:fld>
          </a:p>
        </p:txBody>
      </p:sp>
      <p:sp>
        <p:nvSpPr>
          <p:cNvPr id="11" name="PlaceHolder 10"/>
          <p:cNvSpPr>
            <a:spLocks noGrp="1"/>
          </p:cNvSpPr>
          <p:nvPr>
            <p:ph type="dt" idx="6"/>
          </p:nvPr>
        </p:nvSpPr>
        <p:spPr/>
        <p:txBody>
          <a:bodyPr/>
          <a:p>
            <a:r>
              <a:rPr lang="en-PH"/>
              <a:t/>
            </a:r>
          </a:p>
        </p:txBody>
      </p:sp>
    </p:spTree>
  </p:cSld>
</p:sldLayout>
</file>

<file path=ppt/slideLayouts/slideLayout2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
        <p:nvSpPr>
          <p:cNvPr id="2" name="PlaceHolder 1"/>
          <p:cNvSpPr>
            <a:spLocks noGrp="1"/>
          </p:cNvSpPr>
          <p:nvPr>
            <p:ph type="ftr" idx="7"/>
          </p:nvPr>
        </p:nvSpPr>
        <p:spPr/>
        <p:txBody>
          <a:bodyPr/>
          <a:p>
            <a:r>
              <a:t>Footer</a:t>
            </a:r>
          </a:p>
        </p:txBody>
      </p:sp>
      <p:sp>
        <p:nvSpPr>
          <p:cNvPr id="3" name="PlaceHolder 2"/>
          <p:cNvSpPr>
            <a:spLocks noGrp="1"/>
          </p:cNvSpPr>
          <p:nvPr>
            <p:ph type="sldNum" idx="8"/>
          </p:nvPr>
        </p:nvSpPr>
        <p:spPr/>
        <p:txBody>
          <a:bodyPr/>
          <a:p>
            <a:fld id="{4BC49BEE-938D-4132-9BD6-3575B4583514}" type="slidenum">
              <a:t>&lt;#&gt;</a:t>
            </a:fld>
          </a:p>
        </p:txBody>
      </p:sp>
      <p:sp>
        <p:nvSpPr>
          <p:cNvPr id="4" name="PlaceHolder 3"/>
          <p:cNvSpPr>
            <a:spLocks noGrp="1"/>
          </p:cNvSpPr>
          <p:nvPr>
            <p:ph type="dt" idx="9"/>
          </p:nvPr>
        </p:nvSpPr>
        <p:spPr/>
        <p:txBody>
          <a:bodyPr/>
          <a:p>
            <a:r>
              <a:rPr lang="en-PH"/>
              <a:t/>
            </a:r>
          </a:p>
        </p:txBody>
      </p:sp>
    </p:spTree>
  </p:cSld>
</p:sldLayout>
</file>

<file path=ppt/slideLayouts/slideLayout2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97"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lgn="ctr">
              <a:buNone/>
            </a:pPr>
            <a:endParaRPr b="0" lang="en-PH" sz="4400" spc="-1" strike="noStrike">
              <a:solidFill>
                <a:srgbClr val="000000"/>
              </a:solidFill>
              <a:latin typeface="Arial"/>
            </a:endParaRPr>
          </a:p>
        </p:txBody>
      </p:sp>
      <p:sp>
        <p:nvSpPr>
          <p:cNvPr id="98" name="PlaceHolder 2"/>
          <p:cNvSpPr>
            <a:spLocks noGrp="1"/>
          </p:cNvSpPr>
          <p:nvPr>
            <p:ph type="subTitle"/>
          </p:nvPr>
        </p:nvSpPr>
        <p:spPr>
          <a:xfrm>
            <a:off x="609480" y="1604520"/>
            <a:ext cx="10972440" cy="3977280"/>
          </a:xfrm>
          <a:prstGeom prst="rect">
            <a:avLst/>
          </a:prstGeom>
          <a:noFill/>
          <a:ln w="0">
            <a:noFill/>
          </a:ln>
        </p:spPr>
        <p:txBody>
          <a:bodyPr lIns="0" rIns="0" tIns="0" bIns="0" anchor="ctr">
            <a:noAutofit/>
          </a:bodyPr>
          <a:p>
            <a:pPr indent="0" algn="ctr">
              <a:buNone/>
            </a:pPr>
            <a:endParaRPr b="0" lang="en-PH" sz="3200" spc="-1" strike="noStrike">
              <a:solidFill>
                <a:srgbClr val="000000"/>
              </a:solidFill>
              <a:latin typeface="Arial"/>
            </a:endParaRPr>
          </a:p>
        </p:txBody>
      </p:sp>
      <p:sp>
        <p:nvSpPr>
          <p:cNvPr id="4" name="PlaceHolder 3"/>
          <p:cNvSpPr>
            <a:spLocks noGrp="1"/>
          </p:cNvSpPr>
          <p:nvPr>
            <p:ph type="ftr" idx="7"/>
          </p:nvPr>
        </p:nvSpPr>
        <p:spPr/>
        <p:txBody>
          <a:bodyPr/>
          <a:p>
            <a:r>
              <a:t>Footer</a:t>
            </a:r>
          </a:p>
        </p:txBody>
      </p:sp>
      <p:sp>
        <p:nvSpPr>
          <p:cNvPr id="5" name="PlaceHolder 4"/>
          <p:cNvSpPr>
            <a:spLocks noGrp="1"/>
          </p:cNvSpPr>
          <p:nvPr>
            <p:ph type="sldNum" idx="8"/>
          </p:nvPr>
        </p:nvSpPr>
        <p:spPr/>
        <p:txBody>
          <a:bodyPr/>
          <a:p>
            <a:fld id="{A4518735-7A2F-455A-891A-24230E60FB9B}" type="slidenum">
              <a:t>&lt;#&gt;</a:t>
            </a:fld>
          </a:p>
        </p:txBody>
      </p:sp>
      <p:sp>
        <p:nvSpPr>
          <p:cNvPr id="6" name="PlaceHolder 5"/>
          <p:cNvSpPr>
            <a:spLocks noGrp="1"/>
          </p:cNvSpPr>
          <p:nvPr>
            <p:ph type="dt" idx="9"/>
          </p:nvPr>
        </p:nvSpPr>
        <p:spPr/>
        <p:txBody>
          <a:bodyPr/>
          <a:p>
            <a:r>
              <a:rPr lang="en-PH"/>
              <a:t/>
            </a:r>
          </a:p>
        </p:txBody>
      </p:sp>
    </p:spTree>
  </p:cSld>
</p:sldLayout>
</file>

<file path=ppt/slideLayouts/slideLayout2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99"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lgn="ctr">
              <a:buNone/>
            </a:pPr>
            <a:endParaRPr b="0" lang="en-PH" sz="4400" spc="-1" strike="noStrike">
              <a:solidFill>
                <a:srgbClr val="000000"/>
              </a:solidFill>
              <a:latin typeface="Arial"/>
            </a:endParaRPr>
          </a:p>
        </p:txBody>
      </p:sp>
      <p:sp>
        <p:nvSpPr>
          <p:cNvPr id="100" name="PlaceHolder 2"/>
          <p:cNvSpPr>
            <a:spLocks noGrp="1"/>
          </p:cNvSpPr>
          <p:nvPr>
            <p:ph/>
          </p:nvPr>
        </p:nvSpPr>
        <p:spPr>
          <a:xfrm>
            <a:off x="609480" y="1604520"/>
            <a:ext cx="10972440" cy="397728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4" name="PlaceHolder 3"/>
          <p:cNvSpPr>
            <a:spLocks noGrp="1"/>
          </p:cNvSpPr>
          <p:nvPr>
            <p:ph type="ftr" idx="7"/>
          </p:nvPr>
        </p:nvSpPr>
        <p:spPr/>
        <p:txBody>
          <a:bodyPr/>
          <a:p>
            <a:r>
              <a:t>Footer</a:t>
            </a:r>
          </a:p>
        </p:txBody>
      </p:sp>
      <p:sp>
        <p:nvSpPr>
          <p:cNvPr id="5" name="PlaceHolder 4"/>
          <p:cNvSpPr>
            <a:spLocks noGrp="1"/>
          </p:cNvSpPr>
          <p:nvPr>
            <p:ph type="sldNum" idx="8"/>
          </p:nvPr>
        </p:nvSpPr>
        <p:spPr/>
        <p:txBody>
          <a:bodyPr/>
          <a:p>
            <a:fld id="{13AFB29A-12AF-4220-902B-C908A8B9F6C7}" type="slidenum">
              <a:t>&lt;#&gt;</a:t>
            </a:fld>
          </a:p>
        </p:txBody>
      </p:sp>
      <p:sp>
        <p:nvSpPr>
          <p:cNvPr id="6" name="PlaceHolder 5"/>
          <p:cNvSpPr>
            <a:spLocks noGrp="1"/>
          </p:cNvSpPr>
          <p:nvPr>
            <p:ph type="dt" idx="9"/>
          </p:nvPr>
        </p:nvSpPr>
        <p:spPr/>
        <p:txBody>
          <a:bodyPr/>
          <a:p>
            <a:r>
              <a:rPr lang="en-PH"/>
              <a:t/>
            </a:r>
          </a:p>
        </p:txBody>
      </p:sp>
    </p:spTree>
  </p:cSld>
</p:sldLayout>
</file>

<file path=ppt/slideLayouts/slideLayout2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101"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lgn="ctr">
              <a:buNone/>
            </a:pPr>
            <a:endParaRPr b="0" lang="en-PH" sz="4400" spc="-1" strike="noStrike">
              <a:solidFill>
                <a:srgbClr val="000000"/>
              </a:solidFill>
              <a:latin typeface="Arial"/>
            </a:endParaRPr>
          </a:p>
        </p:txBody>
      </p:sp>
      <p:sp>
        <p:nvSpPr>
          <p:cNvPr id="102" name="PlaceHolder 2"/>
          <p:cNvSpPr>
            <a:spLocks noGrp="1"/>
          </p:cNvSpPr>
          <p:nvPr>
            <p:ph/>
          </p:nvPr>
        </p:nvSpPr>
        <p:spPr>
          <a:xfrm>
            <a:off x="609480" y="1604520"/>
            <a:ext cx="5354280" cy="397728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103" name="PlaceHolder 3"/>
          <p:cNvSpPr>
            <a:spLocks noGrp="1"/>
          </p:cNvSpPr>
          <p:nvPr>
            <p:ph/>
          </p:nvPr>
        </p:nvSpPr>
        <p:spPr>
          <a:xfrm>
            <a:off x="6231960" y="1604520"/>
            <a:ext cx="5354280" cy="397728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5" name="PlaceHolder 4"/>
          <p:cNvSpPr>
            <a:spLocks noGrp="1"/>
          </p:cNvSpPr>
          <p:nvPr>
            <p:ph type="ftr" idx="7"/>
          </p:nvPr>
        </p:nvSpPr>
        <p:spPr/>
        <p:txBody>
          <a:bodyPr/>
          <a:p>
            <a:r>
              <a:t>Footer</a:t>
            </a:r>
          </a:p>
        </p:txBody>
      </p:sp>
      <p:sp>
        <p:nvSpPr>
          <p:cNvPr id="6" name="PlaceHolder 5"/>
          <p:cNvSpPr>
            <a:spLocks noGrp="1"/>
          </p:cNvSpPr>
          <p:nvPr>
            <p:ph type="sldNum" idx="8"/>
          </p:nvPr>
        </p:nvSpPr>
        <p:spPr/>
        <p:txBody>
          <a:bodyPr/>
          <a:p>
            <a:fld id="{3B75F167-99C1-4330-97AB-CB9D56DC4BB3}" type="slidenum">
              <a:t>&lt;#&gt;</a:t>
            </a:fld>
          </a:p>
        </p:txBody>
      </p:sp>
      <p:sp>
        <p:nvSpPr>
          <p:cNvPr id="7" name="PlaceHolder 6"/>
          <p:cNvSpPr>
            <a:spLocks noGrp="1"/>
          </p:cNvSpPr>
          <p:nvPr>
            <p:ph type="dt" idx="9"/>
          </p:nvPr>
        </p:nvSpPr>
        <p:spPr/>
        <p:txBody>
          <a:bodyPr/>
          <a:p>
            <a:r>
              <a:rPr lang="en-PH"/>
              <a:t/>
            </a:r>
          </a:p>
        </p:txBody>
      </p:sp>
    </p:spTree>
  </p:cSld>
</p:sldLayout>
</file>

<file path=ppt/slideLayouts/slideLayout2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104"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lgn="ctr">
              <a:buNone/>
            </a:pPr>
            <a:endParaRPr b="0" lang="en-PH" sz="4400" spc="-1" strike="noStrike">
              <a:solidFill>
                <a:srgbClr val="000000"/>
              </a:solidFill>
              <a:latin typeface="Arial"/>
            </a:endParaRPr>
          </a:p>
        </p:txBody>
      </p:sp>
      <p:sp>
        <p:nvSpPr>
          <p:cNvPr id="3" name="PlaceHolder 2"/>
          <p:cNvSpPr>
            <a:spLocks noGrp="1"/>
          </p:cNvSpPr>
          <p:nvPr>
            <p:ph type="ftr" idx="7"/>
          </p:nvPr>
        </p:nvSpPr>
        <p:spPr/>
        <p:txBody>
          <a:bodyPr/>
          <a:p>
            <a:r>
              <a:t>Footer</a:t>
            </a:r>
          </a:p>
        </p:txBody>
      </p:sp>
      <p:sp>
        <p:nvSpPr>
          <p:cNvPr id="4" name="PlaceHolder 3"/>
          <p:cNvSpPr>
            <a:spLocks noGrp="1"/>
          </p:cNvSpPr>
          <p:nvPr>
            <p:ph type="sldNum" idx="8"/>
          </p:nvPr>
        </p:nvSpPr>
        <p:spPr/>
        <p:txBody>
          <a:bodyPr/>
          <a:p>
            <a:fld id="{FD5E9B37-07A0-4608-BAC4-835F2A712193}" type="slidenum">
              <a:t>&lt;#&gt;</a:t>
            </a:fld>
          </a:p>
        </p:txBody>
      </p:sp>
      <p:sp>
        <p:nvSpPr>
          <p:cNvPr id="5" name="PlaceHolder 4"/>
          <p:cNvSpPr>
            <a:spLocks noGrp="1"/>
          </p:cNvSpPr>
          <p:nvPr>
            <p:ph type="dt" idx="9"/>
          </p:nvPr>
        </p:nvSpPr>
        <p:spPr/>
        <p:txBody>
          <a:bodyPr/>
          <a:p>
            <a:r>
              <a:rPr lang="en-PH"/>
              <a:t/>
            </a:r>
          </a:p>
        </p:txBody>
      </p:sp>
    </p:spTree>
  </p:cSld>
</p:sldLayout>
</file>

<file path=ppt/slideLayouts/slideLayout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11"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lgn="ctr">
              <a:buNone/>
            </a:pPr>
            <a:endParaRPr b="0" lang="en-PH" sz="4400" spc="-1" strike="noStrike">
              <a:solidFill>
                <a:srgbClr val="000000"/>
              </a:solidFill>
              <a:latin typeface="Arial"/>
            </a:endParaRPr>
          </a:p>
        </p:txBody>
      </p:sp>
      <p:sp>
        <p:nvSpPr>
          <p:cNvPr id="12" name="PlaceHolder 2"/>
          <p:cNvSpPr>
            <a:spLocks noGrp="1"/>
          </p:cNvSpPr>
          <p:nvPr>
            <p:ph/>
          </p:nvPr>
        </p:nvSpPr>
        <p:spPr>
          <a:xfrm>
            <a:off x="609480" y="1604520"/>
            <a:ext cx="10972440" cy="397728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4" name="PlaceHolder 3"/>
          <p:cNvSpPr>
            <a:spLocks noGrp="1"/>
          </p:cNvSpPr>
          <p:nvPr>
            <p:ph type="ftr" idx="1"/>
          </p:nvPr>
        </p:nvSpPr>
        <p:spPr/>
        <p:txBody>
          <a:bodyPr/>
          <a:p>
            <a:r>
              <a:t>Footer</a:t>
            </a:r>
          </a:p>
        </p:txBody>
      </p:sp>
      <p:sp>
        <p:nvSpPr>
          <p:cNvPr id="5" name="PlaceHolder 4"/>
          <p:cNvSpPr>
            <a:spLocks noGrp="1"/>
          </p:cNvSpPr>
          <p:nvPr>
            <p:ph type="sldNum" idx="2"/>
          </p:nvPr>
        </p:nvSpPr>
        <p:spPr/>
        <p:txBody>
          <a:bodyPr/>
          <a:p>
            <a:fld id="{23C0B132-D59A-45DF-95ED-D3B47E27ECE9}" type="slidenum">
              <a:t>&lt;#&gt;</a:t>
            </a:fld>
          </a:p>
        </p:txBody>
      </p:sp>
      <p:sp>
        <p:nvSpPr>
          <p:cNvPr id="6" name="PlaceHolder 5"/>
          <p:cNvSpPr>
            <a:spLocks noGrp="1"/>
          </p:cNvSpPr>
          <p:nvPr>
            <p:ph type="dt" idx="3"/>
          </p:nvPr>
        </p:nvSpPr>
        <p:spPr/>
        <p:txBody>
          <a:bodyPr/>
          <a:p>
            <a:r>
              <a:rPr lang="en-PH"/>
              <a:t/>
            </a:r>
          </a:p>
        </p:txBody>
      </p:sp>
    </p:spTree>
  </p:cSld>
</p:sldLayout>
</file>

<file path=ppt/slideLayouts/slideLayout3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105" name="PlaceHolder 1"/>
          <p:cNvSpPr>
            <a:spLocks noGrp="1"/>
          </p:cNvSpPr>
          <p:nvPr>
            <p:ph type="subTitle"/>
          </p:nvPr>
        </p:nvSpPr>
        <p:spPr>
          <a:xfrm>
            <a:off x="609480" y="273600"/>
            <a:ext cx="10972440" cy="5307840"/>
          </a:xfrm>
          <a:prstGeom prst="rect">
            <a:avLst/>
          </a:prstGeom>
          <a:noFill/>
          <a:ln w="0">
            <a:noFill/>
          </a:ln>
        </p:spPr>
        <p:txBody>
          <a:bodyPr lIns="0" rIns="0" tIns="0" bIns="0" anchor="ctr">
            <a:noAutofit/>
          </a:bodyPr>
          <a:p>
            <a:pPr algn="ctr"/>
            <a:endParaRPr b="0" lang="en-PH" sz="3200" spc="-1" strike="noStrike">
              <a:solidFill>
                <a:srgbClr val="000000"/>
              </a:solidFill>
              <a:latin typeface="Arial"/>
            </a:endParaRPr>
          </a:p>
        </p:txBody>
      </p:sp>
      <p:sp>
        <p:nvSpPr>
          <p:cNvPr id="3" name="PlaceHolder 2"/>
          <p:cNvSpPr>
            <a:spLocks noGrp="1"/>
          </p:cNvSpPr>
          <p:nvPr>
            <p:ph type="ftr" idx="7"/>
          </p:nvPr>
        </p:nvSpPr>
        <p:spPr/>
        <p:txBody>
          <a:bodyPr/>
          <a:p>
            <a:r>
              <a:t>Footer</a:t>
            </a:r>
          </a:p>
        </p:txBody>
      </p:sp>
      <p:sp>
        <p:nvSpPr>
          <p:cNvPr id="4" name="PlaceHolder 3"/>
          <p:cNvSpPr>
            <a:spLocks noGrp="1"/>
          </p:cNvSpPr>
          <p:nvPr>
            <p:ph type="sldNum" idx="8"/>
          </p:nvPr>
        </p:nvSpPr>
        <p:spPr/>
        <p:txBody>
          <a:bodyPr/>
          <a:p>
            <a:fld id="{A92AC6CB-29B0-4692-81B1-2B1245EA779E}" type="slidenum">
              <a:t>&lt;#&gt;</a:t>
            </a:fld>
          </a:p>
        </p:txBody>
      </p:sp>
      <p:sp>
        <p:nvSpPr>
          <p:cNvPr id="5" name="PlaceHolder 4"/>
          <p:cNvSpPr>
            <a:spLocks noGrp="1"/>
          </p:cNvSpPr>
          <p:nvPr>
            <p:ph type="dt" idx="9"/>
          </p:nvPr>
        </p:nvSpPr>
        <p:spPr/>
        <p:txBody>
          <a:bodyPr/>
          <a:p>
            <a:r>
              <a:rPr lang="en-PH"/>
              <a:t/>
            </a:r>
          </a:p>
        </p:txBody>
      </p:sp>
    </p:spTree>
  </p:cSld>
</p:sldLayout>
</file>

<file path=ppt/slideLayouts/slideLayout3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106"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lgn="ctr">
              <a:buNone/>
            </a:pPr>
            <a:endParaRPr b="0" lang="en-PH" sz="4400" spc="-1" strike="noStrike">
              <a:solidFill>
                <a:srgbClr val="000000"/>
              </a:solidFill>
              <a:latin typeface="Arial"/>
            </a:endParaRPr>
          </a:p>
        </p:txBody>
      </p:sp>
      <p:sp>
        <p:nvSpPr>
          <p:cNvPr id="107"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108" name="PlaceHolder 3"/>
          <p:cNvSpPr>
            <a:spLocks noGrp="1"/>
          </p:cNvSpPr>
          <p:nvPr>
            <p:ph/>
          </p:nvPr>
        </p:nvSpPr>
        <p:spPr>
          <a:xfrm>
            <a:off x="6231960" y="1604520"/>
            <a:ext cx="5354280" cy="397728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109" name="PlaceHolder 4"/>
          <p:cNvSpPr>
            <a:spLocks noGrp="1"/>
          </p:cNvSpPr>
          <p:nvPr>
            <p:ph/>
          </p:nvPr>
        </p:nvSpPr>
        <p:spPr>
          <a:xfrm>
            <a:off x="609480" y="3682080"/>
            <a:ext cx="535428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6" name="PlaceHolder 5"/>
          <p:cNvSpPr>
            <a:spLocks noGrp="1"/>
          </p:cNvSpPr>
          <p:nvPr>
            <p:ph type="ftr" idx="7"/>
          </p:nvPr>
        </p:nvSpPr>
        <p:spPr/>
        <p:txBody>
          <a:bodyPr/>
          <a:p>
            <a:r>
              <a:t>Footer</a:t>
            </a:r>
          </a:p>
        </p:txBody>
      </p:sp>
      <p:sp>
        <p:nvSpPr>
          <p:cNvPr id="7" name="PlaceHolder 6"/>
          <p:cNvSpPr>
            <a:spLocks noGrp="1"/>
          </p:cNvSpPr>
          <p:nvPr>
            <p:ph type="sldNum" idx="8"/>
          </p:nvPr>
        </p:nvSpPr>
        <p:spPr/>
        <p:txBody>
          <a:bodyPr/>
          <a:p>
            <a:fld id="{95406490-0DE7-400F-9A20-0622EFF35E3D}" type="slidenum">
              <a:t>&lt;#&gt;</a:t>
            </a:fld>
          </a:p>
        </p:txBody>
      </p:sp>
      <p:sp>
        <p:nvSpPr>
          <p:cNvPr id="8" name="PlaceHolder 7"/>
          <p:cNvSpPr>
            <a:spLocks noGrp="1"/>
          </p:cNvSpPr>
          <p:nvPr>
            <p:ph type="dt" idx="9"/>
          </p:nvPr>
        </p:nvSpPr>
        <p:spPr/>
        <p:txBody>
          <a:bodyPr/>
          <a:p>
            <a:r>
              <a:rPr lang="en-PH"/>
              <a:t/>
            </a:r>
          </a:p>
        </p:txBody>
      </p:sp>
    </p:spTree>
  </p:cSld>
</p:sldLayout>
</file>

<file path=ppt/slideLayouts/slideLayout3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110"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lgn="ctr">
              <a:buNone/>
            </a:pPr>
            <a:endParaRPr b="0" lang="en-PH" sz="4400" spc="-1" strike="noStrike">
              <a:solidFill>
                <a:srgbClr val="000000"/>
              </a:solidFill>
              <a:latin typeface="Arial"/>
            </a:endParaRPr>
          </a:p>
        </p:txBody>
      </p:sp>
      <p:sp>
        <p:nvSpPr>
          <p:cNvPr id="111" name="PlaceHolder 2"/>
          <p:cNvSpPr>
            <a:spLocks noGrp="1"/>
          </p:cNvSpPr>
          <p:nvPr>
            <p:ph/>
          </p:nvPr>
        </p:nvSpPr>
        <p:spPr>
          <a:xfrm>
            <a:off x="609480" y="1604520"/>
            <a:ext cx="5354280" cy="397728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112"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113" name="PlaceHolder 4"/>
          <p:cNvSpPr>
            <a:spLocks noGrp="1"/>
          </p:cNvSpPr>
          <p:nvPr>
            <p:ph/>
          </p:nvPr>
        </p:nvSpPr>
        <p:spPr>
          <a:xfrm>
            <a:off x="6231960" y="3682080"/>
            <a:ext cx="535428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6" name="PlaceHolder 5"/>
          <p:cNvSpPr>
            <a:spLocks noGrp="1"/>
          </p:cNvSpPr>
          <p:nvPr>
            <p:ph type="ftr" idx="7"/>
          </p:nvPr>
        </p:nvSpPr>
        <p:spPr/>
        <p:txBody>
          <a:bodyPr/>
          <a:p>
            <a:r>
              <a:t>Footer</a:t>
            </a:r>
          </a:p>
        </p:txBody>
      </p:sp>
      <p:sp>
        <p:nvSpPr>
          <p:cNvPr id="7" name="PlaceHolder 6"/>
          <p:cNvSpPr>
            <a:spLocks noGrp="1"/>
          </p:cNvSpPr>
          <p:nvPr>
            <p:ph type="sldNum" idx="8"/>
          </p:nvPr>
        </p:nvSpPr>
        <p:spPr/>
        <p:txBody>
          <a:bodyPr/>
          <a:p>
            <a:fld id="{B2C397AB-F1BA-4BCF-8773-E8E3ED8CC9D6}" type="slidenum">
              <a:t>&lt;#&gt;</a:t>
            </a:fld>
          </a:p>
        </p:txBody>
      </p:sp>
      <p:sp>
        <p:nvSpPr>
          <p:cNvPr id="8" name="PlaceHolder 7"/>
          <p:cNvSpPr>
            <a:spLocks noGrp="1"/>
          </p:cNvSpPr>
          <p:nvPr>
            <p:ph type="dt" idx="9"/>
          </p:nvPr>
        </p:nvSpPr>
        <p:spPr/>
        <p:txBody>
          <a:bodyPr/>
          <a:p>
            <a:r>
              <a:rPr lang="en-PH"/>
              <a:t/>
            </a:r>
          </a:p>
        </p:txBody>
      </p:sp>
    </p:spTree>
  </p:cSld>
</p:sldLayout>
</file>

<file path=ppt/slideLayouts/slideLayout3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114"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lgn="ctr">
              <a:buNone/>
            </a:pPr>
            <a:endParaRPr b="0" lang="en-PH" sz="4400" spc="-1" strike="noStrike">
              <a:solidFill>
                <a:srgbClr val="000000"/>
              </a:solidFill>
              <a:latin typeface="Arial"/>
            </a:endParaRPr>
          </a:p>
        </p:txBody>
      </p:sp>
      <p:sp>
        <p:nvSpPr>
          <p:cNvPr id="115"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116"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117" name="PlaceHolder 4"/>
          <p:cNvSpPr>
            <a:spLocks noGrp="1"/>
          </p:cNvSpPr>
          <p:nvPr>
            <p:ph/>
          </p:nvPr>
        </p:nvSpPr>
        <p:spPr>
          <a:xfrm>
            <a:off x="609480" y="3682080"/>
            <a:ext cx="1097244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6" name="PlaceHolder 5"/>
          <p:cNvSpPr>
            <a:spLocks noGrp="1"/>
          </p:cNvSpPr>
          <p:nvPr>
            <p:ph type="ftr" idx="7"/>
          </p:nvPr>
        </p:nvSpPr>
        <p:spPr/>
        <p:txBody>
          <a:bodyPr/>
          <a:p>
            <a:r>
              <a:t>Footer</a:t>
            </a:r>
          </a:p>
        </p:txBody>
      </p:sp>
      <p:sp>
        <p:nvSpPr>
          <p:cNvPr id="7" name="PlaceHolder 6"/>
          <p:cNvSpPr>
            <a:spLocks noGrp="1"/>
          </p:cNvSpPr>
          <p:nvPr>
            <p:ph type="sldNum" idx="8"/>
          </p:nvPr>
        </p:nvSpPr>
        <p:spPr/>
        <p:txBody>
          <a:bodyPr/>
          <a:p>
            <a:fld id="{35ADB184-E4A8-4E5C-8D96-C4BE67D33C79}" type="slidenum">
              <a:t>&lt;#&gt;</a:t>
            </a:fld>
          </a:p>
        </p:txBody>
      </p:sp>
      <p:sp>
        <p:nvSpPr>
          <p:cNvPr id="8" name="PlaceHolder 7"/>
          <p:cNvSpPr>
            <a:spLocks noGrp="1"/>
          </p:cNvSpPr>
          <p:nvPr>
            <p:ph type="dt" idx="9"/>
          </p:nvPr>
        </p:nvSpPr>
        <p:spPr/>
        <p:txBody>
          <a:bodyPr/>
          <a:p>
            <a:r>
              <a:rPr lang="en-PH"/>
              <a:t/>
            </a:r>
          </a:p>
        </p:txBody>
      </p:sp>
    </p:spTree>
  </p:cSld>
</p:sldLayout>
</file>

<file path=ppt/slideLayouts/slideLayout3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118"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lgn="ctr">
              <a:buNone/>
            </a:pPr>
            <a:endParaRPr b="0" lang="en-PH" sz="4400" spc="-1" strike="noStrike">
              <a:solidFill>
                <a:srgbClr val="000000"/>
              </a:solidFill>
              <a:latin typeface="Arial"/>
            </a:endParaRPr>
          </a:p>
        </p:txBody>
      </p:sp>
      <p:sp>
        <p:nvSpPr>
          <p:cNvPr id="119" name="PlaceHolder 2"/>
          <p:cNvSpPr>
            <a:spLocks noGrp="1"/>
          </p:cNvSpPr>
          <p:nvPr>
            <p:ph/>
          </p:nvPr>
        </p:nvSpPr>
        <p:spPr>
          <a:xfrm>
            <a:off x="609480" y="1604520"/>
            <a:ext cx="1097244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120" name="PlaceHolder 3"/>
          <p:cNvSpPr>
            <a:spLocks noGrp="1"/>
          </p:cNvSpPr>
          <p:nvPr>
            <p:ph/>
          </p:nvPr>
        </p:nvSpPr>
        <p:spPr>
          <a:xfrm>
            <a:off x="609480" y="3682080"/>
            <a:ext cx="1097244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5" name="PlaceHolder 4"/>
          <p:cNvSpPr>
            <a:spLocks noGrp="1"/>
          </p:cNvSpPr>
          <p:nvPr>
            <p:ph type="ftr" idx="7"/>
          </p:nvPr>
        </p:nvSpPr>
        <p:spPr/>
        <p:txBody>
          <a:bodyPr/>
          <a:p>
            <a:r>
              <a:t>Footer</a:t>
            </a:r>
          </a:p>
        </p:txBody>
      </p:sp>
      <p:sp>
        <p:nvSpPr>
          <p:cNvPr id="6" name="PlaceHolder 5"/>
          <p:cNvSpPr>
            <a:spLocks noGrp="1"/>
          </p:cNvSpPr>
          <p:nvPr>
            <p:ph type="sldNum" idx="8"/>
          </p:nvPr>
        </p:nvSpPr>
        <p:spPr/>
        <p:txBody>
          <a:bodyPr/>
          <a:p>
            <a:fld id="{B18B5DDE-A007-4C1F-A3C2-B1FE6558726C}" type="slidenum">
              <a:t>&lt;#&gt;</a:t>
            </a:fld>
          </a:p>
        </p:txBody>
      </p:sp>
      <p:sp>
        <p:nvSpPr>
          <p:cNvPr id="7" name="PlaceHolder 6"/>
          <p:cNvSpPr>
            <a:spLocks noGrp="1"/>
          </p:cNvSpPr>
          <p:nvPr>
            <p:ph type="dt" idx="9"/>
          </p:nvPr>
        </p:nvSpPr>
        <p:spPr/>
        <p:txBody>
          <a:bodyPr/>
          <a:p>
            <a:r>
              <a:rPr lang="en-PH"/>
              <a:t/>
            </a:r>
          </a:p>
        </p:txBody>
      </p:sp>
    </p:spTree>
  </p:cSld>
</p:sldLayout>
</file>

<file path=ppt/slideLayouts/slideLayout3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121"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lgn="ctr">
              <a:buNone/>
            </a:pPr>
            <a:endParaRPr b="0" lang="en-PH" sz="4400" spc="-1" strike="noStrike">
              <a:solidFill>
                <a:srgbClr val="000000"/>
              </a:solidFill>
              <a:latin typeface="Arial"/>
            </a:endParaRPr>
          </a:p>
        </p:txBody>
      </p:sp>
      <p:sp>
        <p:nvSpPr>
          <p:cNvPr id="122"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123"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124" name="PlaceHolder 4"/>
          <p:cNvSpPr>
            <a:spLocks noGrp="1"/>
          </p:cNvSpPr>
          <p:nvPr>
            <p:ph/>
          </p:nvPr>
        </p:nvSpPr>
        <p:spPr>
          <a:xfrm>
            <a:off x="609480" y="3682080"/>
            <a:ext cx="535428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125" name="PlaceHolder 5"/>
          <p:cNvSpPr>
            <a:spLocks noGrp="1"/>
          </p:cNvSpPr>
          <p:nvPr>
            <p:ph/>
          </p:nvPr>
        </p:nvSpPr>
        <p:spPr>
          <a:xfrm>
            <a:off x="6231960" y="3682080"/>
            <a:ext cx="535428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7" name="PlaceHolder 6"/>
          <p:cNvSpPr>
            <a:spLocks noGrp="1"/>
          </p:cNvSpPr>
          <p:nvPr>
            <p:ph type="ftr" idx="7"/>
          </p:nvPr>
        </p:nvSpPr>
        <p:spPr/>
        <p:txBody>
          <a:bodyPr/>
          <a:p>
            <a:r>
              <a:t>Footer</a:t>
            </a:r>
          </a:p>
        </p:txBody>
      </p:sp>
      <p:sp>
        <p:nvSpPr>
          <p:cNvPr id="8" name="PlaceHolder 7"/>
          <p:cNvSpPr>
            <a:spLocks noGrp="1"/>
          </p:cNvSpPr>
          <p:nvPr>
            <p:ph type="sldNum" idx="8"/>
          </p:nvPr>
        </p:nvSpPr>
        <p:spPr/>
        <p:txBody>
          <a:bodyPr/>
          <a:p>
            <a:fld id="{B7662EF9-2AD2-4038-B824-E6FAAE7ABBD3}" type="slidenum">
              <a:t>&lt;#&gt;</a:t>
            </a:fld>
          </a:p>
        </p:txBody>
      </p:sp>
      <p:sp>
        <p:nvSpPr>
          <p:cNvPr id="9" name="PlaceHolder 8"/>
          <p:cNvSpPr>
            <a:spLocks noGrp="1"/>
          </p:cNvSpPr>
          <p:nvPr>
            <p:ph type="dt" idx="9"/>
          </p:nvPr>
        </p:nvSpPr>
        <p:spPr/>
        <p:txBody>
          <a:bodyPr/>
          <a:p>
            <a:r>
              <a:rPr lang="en-PH"/>
              <a:t/>
            </a:r>
          </a:p>
        </p:txBody>
      </p:sp>
    </p:spTree>
  </p:cSld>
</p:sldLayout>
</file>

<file path=ppt/slideLayouts/slideLayout3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126"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lgn="ctr">
              <a:buNone/>
            </a:pPr>
            <a:endParaRPr b="0" lang="en-PH" sz="4400" spc="-1" strike="noStrike">
              <a:solidFill>
                <a:srgbClr val="000000"/>
              </a:solidFill>
              <a:latin typeface="Arial"/>
            </a:endParaRPr>
          </a:p>
        </p:txBody>
      </p:sp>
      <p:sp>
        <p:nvSpPr>
          <p:cNvPr id="127" name="PlaceHolder 2"/>
          <p:cNvSpPr>
            <a:spLocks noGrp="1"/>
          </p:cNvSpPr>
          <p:nvPr>
            <p:ph/>
          </p:nvPr>
        </p:nvSpPr>
        <p:spPr>
          <a:xfrm>
            <a:off x="609480" y="1604520"/>
            <a:ext cx="353304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128" name="PlaceHolder 3"/>
          <p:cNvSpPr>
            <a:spLocks noGrp="1"/>
          </p:cNvSpPr>
          <p:nvPr>
            <p:ph/>
          </p:nvPr>
        </p:nvSpPr>
        <p:spPr>
          <a:xfrm>
            <a:off x="4319640" y="1604520"/>
            <a:ext cx="353304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129" name="PlaceHolder 4"/>
          <p:cNvSpPr>
            <a:spLocks noGrp="1"/>
          </p:cNvSpPr>
          <p:nvPr>
            <p:ph/>
          </p:nvPr>
        </p:nvSpPr>
        <p:spPr>
          <a:xfrm>
            <a:off x="8029800" y="1604520"/>
            <a:ext cx="353304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130" name="PlaceHolder 5"/>
          <p:cNvSpPr>
            <a:spLocks noGrp="1"/>
          </p:cNvSpPr>
          <p:nvPr>
            <p:ph/>
          </p:nvPr>
        </p:nvSpPr>
        <p:spPr>
          <a:xfrm>
            <a:off x="609480" y="3682080"/>
            <a:ext cx="353304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131" name="PlaceHolder 6"/>
          <p:cNvSpPr>
            <a:spLocks noGrp="1"/>
          </p:cNvSpPr>
          <p:nvPr>
            <p:ph/>
          </p:nvPr>
        </p:nvSpPr>
        <p:spPr>
          <a:xfrm>
            <a:off x="4319640" y="3682080"/>
            <a:ext cx="353304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132" name="PlaceHolder 7"/>
          <p:cNvSpPr>
            <a:spLocks noGrp="1"/>
          </p:cNvSpPr>
          <p:nvPr>
            <p:ph/>
          </p:nvPr>
        </p:nvSpPr>
        <p:spPr>
          <a:xfrm>
            <a:off x="8029800" y="3682080"/>
            <a:ext cx="353304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9" name="PlaceHolder 8"/>
          <p:cNvSpPr>
            <a:spLocks noGrp="1"/>
          </p:cNvSpPr>
          <p:nvPr>
            <p:ph type="ftr" idx="7"/>
          </p:nvPr>
        </p:nvSpPr>
        <p:spPr/>
        <p:txBody>
          <a:bodyPr/>
          <a:p>
            <a:r>
              <a:t>Footer</a:t>
            </a:r>
          </a:p>
        </p:txBody>
      </p:sp>
      <p:sp>
        <p:nvSpPr>
          <p:cNvPr id="10" name="PlaceHolder 9"/>
          <p:cNvSpPr>
            <a:spLocks noGrp="1"/>
          </p:cNvSpPr>
          <p:nvPr>
            <p:ph type="sldNum" idx="8"/>
          </p:nvPr>
        </p:nvSpPr>
        <p:spPr/>
        <p:txBody>
          <a:bodyPr/>
          <a:p>
            <a:fld id="{4B48F864-0BEF-4FB2-A99B-DA3B302488A9}" type="slidenum">
              <a:t>&lt;#&gt;</a:t>
            </a:fld>
          </a:p>
        </p:txBody>
      </p:sp>
      <p:sp>
        <p:nvSpPr>
          <p:cNvPr id="11" name="PlaceHolder 10"/>
          <p:cNvSpPr>
            <a:spLocks noGrp="1"/>
          </p:cNvSpPr>
          <p:nvPr>
            <p:ph type="dt" idx="9"/>
          </p:nvPr>
        </p:nvSpPr>
        <p:spPr/>
        <p:txBody>
          <a:bodyPr/>
          <a:p>
            <a:r>
              <a:rPr lang="en-PH"/>
              <a:t/>
            </a:r>
          </a:p>
        </p:txBody>
      </p:sp>
    </p:spTree>
  </p:cSld>
</p:sldLayout>
</file>

<file path=ppt/slideLayouts/slideLayout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13"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lgn="ctr">
              <a:buNone/>
            </a:pPr>
            <a:endParaRPr b="0" lang="en-PH" sz="4400" spc="-1" strike="noStrike">
              <a:solidFill>
                <a:srgbClr val="000000"/>
              </a:solidFill>
              <a:latin typeface="Arial"/>
            </a:endParaRPr>
          </a:p>
        </p:txBody>
      </p:sp>
      <p:sp>
        <p:nvSpPr>
          <p:cNvPr id="14" name="PlaceHolder 2"/>
          <p:cNvSpPr>
            <a:spLocks noGrp="1"/>
          </p:cNvSpPr>
          <p:nvPr>
            <p:ph/>
          </p:nvPr>
        </p:nvSpPr>
        <p:spPr>
          <a:xfrm>
            <a:off x="609480" y="1604520"/>
            <a:ext cx="5354280" cy="397728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15" name="PlaceHolder 3"/>
          <p:cNvSpPr>
            <a:spLocks noGrp="1"/>
          </p:cNvSpPr>
          <p:nvPr>
            <p:ph/>
          </p:nvPr>
        </p:nvSpPr>
        <p:spPr>
          <a:xfrm>
            <a:off x="6231960" y="1604520"/>
            <a:ext cx="5354280" cy="397728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5" name="PlaceHolder 4"/>
          <p:cNvSpPr>
            <a:spLocks noGrp="1"/>
          </p:cNvSpPr>
          <p:nvPr>
            <p:ph type="ftr" idx="1"/>
          </p:nvPr>
        </p:nvSpPr>
        <p:spPr/>
        <p:txBody>
          <a:bodyPr/>
          <a:p>
            <a:r>
              <a:t>Footer</a:t>
            </a:r>
          </a:p>
        </p:txBody>
      </p:sp>
      <p:sp>
        <p:nvSpPr>
          <p:cNvPr id="6" name="PlaceHolder 5"/>
          <p:cNvSpPr>
            <a:spLocks noGrp="1"/>
          </p:cNvSpPr>
          <p:nvPr>
            <p:ph type="sldNum" idx="2"/>
          </p:nvPr>
        </p:nvSpPr>
        <p:spPr/>
        <p:txBody>
          <a:bodyPr/>
          <a:p>
            <a:fld id="{3A4E23C9-9DA9-42CB-97C0-13699EB26B3E}" type="slidenum">
              <a:t>&lt;#&gt;</a:t>
            </a:fld>
          </a:p>
        </p:txBody>
      </p:sp>
      <p:sp>
        <p:nvSpPr>
          <p:cNvPr id="7" name="PlaceHolder 6"/>
          <p:cNvSpPr>
            <a:spLocks noGrp="1"/>
          </p:cNvSpPr>
          <p:nvPr>
            <p:ph type="dt" idx="3"/>
          </p:nvPr>
        </p:nvSpPr>
        <p:spPr/>
        <p:txBody>
          <a:bodyPr/>
          <a:p>
            <a:r>
              <a:rPr lang="en-PH"/>
              <a:t/>
            </a:r>
          </a:p>
        </p:txBody>
      </p:sp>
    </p:spTree>
  </p:cSld>
</p:sldLayout>
</file>

<file path=ppt/slideLayouts/slideLayout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16"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lgn="ctr">
              <a:buNone/>
            </a:pPr>
            <a:endParaRPr b="0" lang="en-PH" sz="4400" spc="-1" strike="noStrike">
              <a:solidFill>
                <a:srgbClr val="000000"/>
              </a:solidFill>
              <a:latin typeface="Arial"/>
            </a:endParaRPr>
          </a:p>
        </p:txBody>
      </p:sp>
      <p:sp>
        <p:nvSpPr>
          <p:cNvPr id="3" name="PlaceHolder 2"/>
          <p:cNvSpPr>
            <a:spLocks noGrp="1"/>
          </p:cNvSpPr>
          <p:nvPr>
            <p:ph type="ftr" idx="1"/>
          </p:nvPr>
        </p:nvSpPr>
        <p:spPr/>
        <p:txBody>
          <a:bodyPr/>
          <a:p>
            <a:r>
              <a:t>Footer</a:t>
            </a:r>
          </a:p>
        </p:txBody>
      </p:sp>
      <p:sp>
        <p:nvSpPr>
          <p:cNvPr id="4" name="PlaceHolder 3"/>
          <p:cNvSpPr>
            <a:spLocks noGrp="1"/>
          </p:cNvSpPr>
          <p:nvPr>
            <p:ph type="sldNum" idx="2"/>
          </p:nvPr>
        </p:nvSpPr>
        <p:spPr/>
        <p:txBody>
          <a:bodyPr/>
          <a:p>
            <a:fld id="{7433C77B-E8B2-40AD-92F3-34BD44537988}" type="slidenum">
              <a:t>&lt;#&gt;</a:t>
            </a:fld>
          </a:p>
        </p:txBody>
      </p:sp>
      <p:sp>
        <p:nvSpPr>
          <p:cNvPr id="5" name="PlaceHolder 4"/>
          <p:cNvSpPr>
            <a:spLocks noGrp="1"/>
          </p:cNvSpPr>
          <p:nvPr>
            <p:ph type="dt" idx="3"/>
          </p:nvPr>
        </p:nvSpPr>
        <p:spPr/>
        <p:txBody>
          <a:bodyPr/>
          <a:p>
            <a:r>
              <a:rPr lang="en-PH"/>
              <a:t/>
            </a:r>
          </a:p>
        </p:txBody>
      </p:sp>
    </p:spTree>
  </p:cSld>
</p:sldLayout>
</file>

<file path=ppt/slideLayouts/slideLayout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17" name="PlaceHolder 1"/>
          <p:cNvSpPr>
            <a:spLocks noGrp="1"/>
          </p:cNvSpPr>
          <p:nvPr>
            <p:ph type="subTitle"/>
          </p:nvPr>
        </p:nvSpPr>
        <p:spPr>
          <a:xfrm>
            <a:off x="609480" y="273600"/>
            <a:ext cx="10972440" cy="5307840"/>
          </a:xfrm>
          <a:prstGeom prst="rect">
            <a:avLst/>
          </a:prstGeom>
          <a:noFill/>
          <a:ln w="0">
            <a:noFill/>
          </a:ln>
        </p:spPr>
        <p:txBody>
          <a:bodyPr lIns="0" rIns="0" tIns="0" bIns="0" anchor="ctr">
            <a:noAutofit/>
          </a:bodyPr>
          <a:p>
            <a:pPr algn="ctr"/>
            <a:endParaRPr b="0" lang="en-PH" sz="3200" spc="-1" strike="noStrike">
              <a:solidFill>
                <a:srgbClr val="000000"/>
              </a:solidFill>
              <a:latin typeface="Arial"/>
            </a:endParaRPr>
          </a:p>
        </p:txBody>
      </p:sp>
      <p:sp>
        <p:nvSpPr>
          <p:cNvPr id="3" name="PlaceHolder 2"/>
          <p:cNvSpPr>
            <a:spLocks noGrp="1"/>
          </p:cNvSpPr>
          <p:nvPr>
            <p:ph type="ftr" idx="1"/>
          </p:nvPr>
        </p:nvSpPr>
        <p:spPr/>
        <p:txBody>
          <a:bodyPr/>
          <a:p>
            <a:r>
              <a:t>Footer</a:t>
            </a:r>
          </a:p>
        </p:txBody>
      </p:sp>
      <p:sp>
        <p:nvSpPr>
          <p:cNvPr id="4" name="PlaceHolder 3"/>
          <p:cNvSpPr>
            <a:spLocks noGrp="1"/>
          </p:cNvSpPr>
          <p:nvPr>
            <p:ph type="sldNum" idx="2"/>
          </p:nvPr>
        </p:nvSpPr>
        <p:spPr/>
        <p:txBody>
          <a:bodyPr/>
          <a:p>
            <a:fld id="{4BC2BF11-45CB-4164-A7EB-90C239ADFAD1}" type="slidenum">
              <a:t>&lt;#&gt;</a:t>
            </a:fld>
          </a:p>
        </p:txBody>
      </p:sp>
      <p:sp>
        <p:nvSpPr>
          <p:cNvPr id="5" name="PlaceHolder 4"/>
          <p:cNvSpPr>
            <a:spLocks noGrp="1"/>
          </p:cNvSpPr>
          <p:nvPr>
            <p:ph type="dt" idx="3"/>
          </p:nvPr>
        </p:nvSpPr>
        <p:spPr/>
        <p:txBody>
          <a:bodyPr/>
          <a:p>
            <a:r>
              <a:rPr lang="en-PH"/>
              <a:t/>
            </a:r>
          </a:p>
        </p:txBody>
      </p:sp>
    </p:spTree>
  </p:cSld>
</p:sldLayout>
</file>

<file path=ppt/slideLayouts/slideLayout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18"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lgn="ctr">
              <a:buNone/>
            </a:pPr>
            <a:endParaRPr b="0" lang="en-PH" sz="4400" spc="-1" strike="noStrike">
              <a:solidFill>
                <a:srgbClr val="000000"/>
              </a:solidFill>
              <a:latin typeface="Arial"/>
            </a:endParaRPr>
          </a:p>
        </p:txBody>
      </p:sp>
      <p:sp>
        <p:nvSpPr>
          <p:cNvPr id="19"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20" name="PlaceHolder 3"/>
          <p:cNvSpPr>
            <a:spLocks noGrp="1"/>
          </p:cNvSpPr>
          <p:nvPr>
            <p:ph/>
          </p:nvPr>
        </p:nvSpPr>
        <p:spPr>
          <a:xfrm>
            <a:off x="6231960" y="1604520"/>
            <a:ext cx="5354280" cy="397728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21" name="PlaceHolder 4"/>
          <p:cNvSpPr>
            <a:spLocks noGrp="1"/>
          </p:cNvSpPr>
          <p:nvPr>
            <p:ph/>
          </p:nvPr>
        </p:nvSpPr>
        <p:spPr>
          <a:xfrm>
            <a:off x="609480" y="3682080"/>
            <a:ext cx="535428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6" name="PlaceHolder 5"/>
          <p:cNvSpPr>
            <a:spLocks noGrp="1"/>
          </p:cNvSpPr>
          <p:nvPr>
            <p:ph type="ftr" idx="1"/>
          </p:nvPr>
        </p:nvSpPr>
        <p:spPr/>
        <p:txBody>
          <a:bodyPr/>
          <a:p>
            <a:r>
              <a:t>Footer</a:t>
            </a:r>
          </a:p>
        </p:txBody>
      </p:sp>
      <p:sp>
        <p:nvSpPr>
          <p:cNvPr id="7" name="PlaceHolder 6"/>
          <p:cNvSpPr>
            <a:spLocks noGrp="1"/>
          </p:cNvSpPr>
          <p:nvPr>
            <p:ph type="sldNum" idx="2"/>
          </p:nvPr>
        </p:nvSpPr>
        <p:spPr/>
        <p:txBody>
          <a:bodyPr/>
          <a:p>
            <a:fld id="{D0E0FCFB-3C1D-4CFE-9785-D37A4F5F6306}" type="slidenum">
              <a:t>&lt;#&gt;</a:t>
            </a:fld>
          </a:p>
        </p:txBody>
      </p:sp>
      <p:sp>
        <p:nvSpPr>
          <p:cNvPr id="8" name="PlaceHolder 7"/>
          <p:cNvSpPr>
            <a:spLocks noGrp="1"/>
          </p:cNvSpPr>
          <p:nvPr>
            <p:ph type="dt" idx="3"/>
          </p:nvPr>
        </p:nvSpPr>
        <p:spPr/>
        <p:txBody>
          <a:bodyPr/>
          <a:p>
            <a:r>
              <a:rPr lang="en-PH"/>
              <a:t/>
            </a:r>
          </a:p>
        </p:txBody>
      </p:sp>
    </p:spTree>
  </p:cSld>
</p:sldLayout>
</file>

<file path=ppt/slideLayouts/slideLayout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22"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lgn="ctr">
              <a:buNone/>
            </a:pPr>
            <a:endParaRPr b="0" lang="en-PH" sz="4400" spc="-1" strike="noStrike">
              <a:solidFill>
                <a:srgbClr val="000000"/>
              </a:solidFill>
              <a:latin typeface="Arial"/>
            </a:endParaRPr>
          </a:p>
        </p:txBody>
      </p:sp>
      <p:sp>
        <p:nvSpPr>
          <p:cNvPr id="23" name="PlaceHolder 2"/>
          <p:cNvSpPr>
            <a:spLocks noGrp="1"/>
          </p:cNvSpPr>
          <p:nvPr>
            <p:ph/>
          </p:nvPr>
        </p:nvSpPr>
        <p:spPr>
          <a:xfrm>
            <a:off x="609480" y="1604520"/>
            <a:ext cx="5354280" cy="397728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24"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25" name="PlaceHolder 4"/>
          <p:cNvSpPr>
            <a:spLocks noGrp="1"/>
          </p:cNvSpPr>
          <p:nvPr>
            <p:ph/>
          </p:nvPr>
        </p:nvSpPr>
        <p:spPr>
          <a:xfrm>
            <a:off x="6231960" y="3682080"/>
            <a:ext cx="535428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6" name="PlaceHolder 5"/>
          <p:cNvSpPr>
            <a:spLocks noGrp="1"/>
          </p:cNvSpPr>
          <p:nvPr>
            <p:ph type="ftr" idx="1"/>
          </p:nvPr>
        </p:nvSpPr>
        <p:spPr/>
        <p:txBody>
          <a:bodyPr/>
          <a:p>
            <a:r>
              <a:t>Footer</a:t>
            </a:r>
          </a:p>
        </p:txBody>
      </p:sp>
      <p:sp>
        <p:nvSpPr>
          <p:cNvPr id="7" name="PlaceHolder 6"/>
          <p:cNvSpPr>
            <a:spLocks noGrp="1"/>
          </p:cNvSpPr>
          <p:nvPr>
            <p:ph type="sldNum" idx="2"/>
          </p:nvPr>
        </p:nvSpPr>
        <p:spPr/>
        <p:txBody>
          <a:bodyPr/>
          <a:p>
            <a:fld id="{F106FDA6-71A3-45F9-881E-65BDDC73B8C7}" type="slidenum">
              <a:t>&lt;#&gt;</a:t>
            </a:fld>
          </a:p>
        </p:txBody>
      </p:sp>
      <p:sp>
        <p:nvSpPr>
          <p:cNvPr id="8" name="PlaceHolder 7"/>
          <p:cNvSpPr>
            <a:spLocks noGrp="1"/>
          </p:cNvSpPr>
          <p:nvPr>
            <p:ph type="dt" idx="3"/>
          </p:nvPr>
        </p:nvSpPr>
        <p:spPr/>
        <p:txBody>
          <a:bodyPr/>
          <a:p>
            <a:r>
              <a:rPr lang="en-PH"/>
              <a:t/>
            </a:r>
          </a:p>
        </p:txBody>
      </p:sp>
    </p:spTree>
  </p:cSld>
</p:sldLayout>
</file>

<file path=ppt/slideLayouts/slideLayout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26"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lgn="ctr">
              <a:buNone/>
            </a:pPr>
            <a:endParaRPr b="0" lang="en-PH" sz="4400" spc="-1" strike="noStrike">
              <a:solidFill>
                <a:srgbClr val="000000"/>
              </a:solidFill>
              <a:latin typeface="Arial"/>
            </a:endParaRPr>
          </a:p>
        </p:txBody>
      </p:sp>
      <p:sp>
        <p:nvSpPr>
          <p:cNvPr id="27"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28"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29" name="PlaceHolder 4"/>
          <p:cNvSpPr>
            <a:spLocks noGrp="1"/>
          </p:cNvSpPr>
          <p:nvPr>
            <p:ph/>
          </p:nvPr>
        </p:nvSpPr>
        <p:spPr>
          <a:xfrm>
            <a:off x="609480" y="3682080"/>
            <a:ext cx="1097244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6" name="PlaceHolder 5"/>
          <p:cNvSpPr>
            <a:spLocks noGrp="1"/>
          </p:cNvSpPr>
          <p:nvPr>
            <p:ph type="ftr" idx="1"/>
          </p:nvPr>
        </p:nvSpPr>
        <p:spPr/>
        <p:txBody>
          <a:bodyPr/>
          <a:p>
            <a:r>
              <a:t>Footer</a:t>
            </a:r>
          </a:p>
        </p:txBody>
      </p:sp>
      <p:sp>
        <p:nvSpPr>
          <p:cNvPr id="7" name="PlaceHolder 6"/>
          <p:cNvSpPr>
            <a:spLocks noGrp="1"/>
          </p:cNvSpPr>
          <p:nvPr>
            <p:ph type="sldNum" idx="2"/>
          </p:nvPr>
        </p:nvSpPr>
        <p:spPr/>
        <p:txBody>
          <a:bodyPr/>
          <a:p>
            <a:fld id="{DD508314-F59A-4D1A-93B7-5BD90AE4CCB7}" type="slidenum">
              <a:t>&lt;#&gt;</a:t>
            </a:fld>
          </a:p>
        </p:txBody>
      </p:sp>
      <p:sp>
        <p:nvSpPr>
          <p:cNvPr id="8" name="PlaceHolder 7"/>
          <p:cNvSpPr>
            <a:spLocks noGrp="1"/>
          </p:cNvSpPr>
          <p:nvPr>
            <p:ph type="dt" idx="3"/>
          </p:nvPr>
        </p:nvSpPr>
        <p:spPr/>
        <p:txBody>
          <a:bodyPr/>
          <a:p>
            <a:r>
              <a:rPr lang="en-PH"/>
              <a:t/>
            </a:r>
          </a:p>
        </p:txBody>
      </p:sp>
    </p:spTree>
  </p:cSld>
</p:sldLayout>
</file>

<file path=ppt/slideMasters/_rels/slideMaster1.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image" Target="../media/image1.png"/><Relationship Id="rId3" Type="http://schemas.openxmlformats.org/officeDocument/2006/relationships/image" Target="../media/image2.png"/><Relationship Id="rId4" Type="http://schemas.openxmlformats.org/officeDocument/2006/relationships/slideLayout" Target="../slideLayouts/slideLayout1.xml"/><Relationship Id="rId5" Type="http://schemas.openxmlformats.org/officeDocument/2006/relationships/slideLayout" Target="../slideLayouts/slideLayout2.xml"/><Relationship Id="rId6" Type="http://schemas.openxmlformats.org/officeDocument/2006/relationships/slideLayout" Target="../slideLayouts/slideLayout3.xml"/><Relationship Id="rId7" Type="http://schemas.openxmlformats.org/officeDocument/2006/relationships/slideLayout" Target="../slideLayouts/slideLayout4.xml"/><Relationship Id="rId8" Type="http://schemas.openxmlformats.org/officeDocument/2006/relationships/slideLayout" Target="../slideLayouts/slideLayout5.xml"/><Relationship Id="rId9" Type="http://schemas.openxmlformats.org/officeDocument/2006/relationships/slideLayout" Target="../slideLayouts/slideLayout6.xml"/><Relationship Id="rId10" Type="http://schemas.openxmlformats.org/officeDocument/2006/relationships/slideLayout" Target="../slideLayouts/slideLayout7.xml"/><Relationship Id="rId11" Type="http://schemas.openxmlformats.org/officeDocument/2006/relationships/slideLayout" Target="../slideLayouts/slideLayout8.xml"/><Relationship Id="rId12" Type="http://schemas.openxmlformats.org/officeDocument/2006/relationships/slideLayout" Target="../slideLayouts/slideLayout9.xml"/><Relationship Id="rId13" Type="http://schemas.openxmlformats.org/officeDocument/2006/relationships/slideLayout" Target="../slideLayouts/slideLayout10.xml"/><Relationship Id="rId14" Type="http://schemas.openxmlformats.org/officeDocument/2006/relationships/slideLayout" Target="../slideLayouts/slideLayout11.xml"/><Relationship Id="rId15" Type="http://schemas.openxmlformats.org/officeDocument/2006/relationships/slideLayout" Target="../slideLayouts/slideLayout12.xml"/>
</Relationships>
</file>

<file path=ppt/slideMasters/_rels/slideMaster2.xml.rels><?xml version="1.0" encoding="UTF-8"?>
<Relationships xmlns="http://schemas.openxmlformats.org/package/2006/relationships"><Relationship Id="rId1" Type="http://schemas.openxmlformats.org/officeDocument/2006/relationships/theme" Target="../theme/theme2.xml"/><Relationship Id="rId2" Type="http://schemas.openxmlformats.org/officeDocument/2006/relationships/image" Target="../media/image3.png"/><Relationship Id="rId3" Type="http://schemas.openxmlformats.org/officeDocument/2006/relationships/image" Target="../media/image2.png"/><Relationship Id="rId4" Type="http://schemas.openxmlformats.org/officeDocument/2006/relationships/slideLayout" Target="../slideLayouts/slideLayout13.xml"/><Relationship Id="rId5" Type="http://schemas.openxmlformats.org/officeDocument/2006/relationships/slideLayout" Target="../slideLayouts/slideLayout14.xml"/><Relationship Id="rId6" Type="http://schemas.openxmlformats.org/officeDocument/2006/relationships/slideLayout" Target="../slideLayouts/slideLayout15.xml"/><Relationship Id="rId7" Type="http://schemas.openxmlformats.org/officeDocument/2006/relationships/slideLayout" Target="../slideLayouts/slideLayout16.xml"/><Relationship Id="rId8" Type="http://schemas.openxmlformats.org/officeDocument/2006/relationships/slideLayout" Target="../slideLayouts/slideLayout17.xml"/><Relationship Id="rId9" Type="http://schemas.openxmlformats.org/officeDocument/2006/relationships/slideLayout" Target="../slideLayouts/slideLayout18.xml"/><Relationship Id="rId10" Type="http://schemas.openxmlformats.org/officeDocument/2006/relationships/slideLayout" Target="../slideLayouts/slideLayout19.xml"/><Relationship Id="rId11" Type="http://schemas.openxmlformats.org/officeDocument/2006/relationships/slideLayout" Target="../slideLayouts/slideLayout20.xml"/><Relationship Id="rId12" Type="http://schemas.openxmlformats.org/officeDocument/2006/relationships/slideLayout" Target="../slideLayouts/slideLayout21.xml"/><Relationship Id="rId13" Type="http://schemas.openxmlformats.org/officeDocument/2006/relationships/slideLayout" Target="../slideLayouts/slideLayout22.xml"/><Relationship Id="rId14" Type="http://schemas.openxmlformats.org/officeDocument/2006/relationships/slideLayout" Target="../slideLayouts/slideLayout23.xml"/><Relationship Id="rId15" Type="http://schemas.openxmlformats.org/officeDocument/2006/relationships/slideLayout" Target="../slideLayouts/slideLayout24.xml"/>
</Relationships>
</file>

<file path=ppt/slideMasters/_rels/slideMaster3.xml.rels><?xml version="1.0" encoding="UTF-8"?>
<Relationships xmlns="http://schemas.openxmlformats.org/package/2006/relationships"><Relationship Id="rId1" Type="http://schemas.openxmlformats.org/officeDocument/2006/relationships/theme" Target="../theme/theme3.xml"/><Relationship Id="rId2" Type="http://schemas.openxmlformats.org/officeDocument/2006/relationships/image" Target="../media/image4.png"/><Relationship Id="rId3" Type="http://schemas.openxmlformats.org/officeDocument/2006/relationships/slideLayout" Target="../slideLayouts/slideLayout25.xml"/><Relationship Id="rId4" Type="http://schemas.openxmlformats.org/officeDocument/2006/relationships/slideLayout" Target="../slideLayouts/slideLayout26.xml"/><Relationship Id="rId5" Type="http://schemas.openxmlformats.org/officeDocument/2006/relationships/slideLayout" Target="../slideLayouts/slideLayout27.xml"/><Relationship Id="rId6" Type="http://schemas.openxmlformats.org/officeDocument/2006/relationships/slideLayout" Target="../slideLayouts/slideLayout28.xml"/><Relationship Id="rId7" Type="http://schemas.openxmlformats.org/officeDocument/2006/relationships/slideLayout" Target="../slideLayouts/slideLayout29.xml"/><Relationship Id="rId8" Type="http://schemas.openxmlformats.org/officeDocument/2006/relationships/slideLayout" Target="../slideLayouts/slideLayout30.xml"/><Relationship Id="rId9" Type="http://schemas.openxmlformats.org/officeDocument/2006/relationships/slideLayout" Target="../slideLayouts/slideLayout31.xml"/><Relationship Id="rId10" Type="http://schemas.openxmlformats.org/officeDocument/2006/relationships/slideLayout" Target="../slideLayouts/slideLayout32.xml"/><Relationship Id="rId11" Type="http://schemas.openxmlformats.org/officeDocument/2006/relationships/slideLayout" Target="../slideLayouts/slideLayout33.xml"/><Relationship Id="rId12" Type="http://schemas.openxmlformats.org/officeDocument/2006/relationships/slideLayout" Target="../slideLayouts/slideLayout34.xml"/><Relationship Id="rId13" Type="http://schemas.openxmlformats.org/officeDocument/2006/relationships/slideLayout" Target="../slideLayouts/slideLayout35.xml"/><Relationship Id="rId14" Type="http://schemas.openxmlformats.org/officeDocument/2006/relationships/slideLayout" Target="../slideLayouts/slideLayout36.xml"/>
</Relationships>
</file>

<file path=ppt/slideMasters/slideMaster1.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blipFill rotWithShape="0">
          <a:blip r:embed="rId2"/>
          <a:stretch/>
        </a:blipFill>
      </p:bgPr>
    </p:bg>
    <p:spTree>
      <p:nvGrpSpPr>
        <p:cNvPr id="1" name=""/>
        <p:cNvGrpSpPr/>
        <p:nvPr/>
      </p:nvGrpSpPr>
      <p:grpSpPr>
        <a:xfrm>
          <a:off x="0" y="0"/>
          <a:ext cx="0" cy="0"/>
          <a:chOff x="0" y="0"/>
          <a:chExt cx="0" cy="0"/>
        </a:xfrm>
      </p:grpSpPr>
      <p:sp>
        <p:nvSpPr>
          <p:cNvPr id="0" name="Rectangle 6"/>
          <p:cNvSpPr/>
          <p:nvPr/>
        </p:nvSpPr>
        <p:spPr>
          <a:xfrm>
            <a:off x="0" y="0"/>
            <a:ext cx="12182760" cy="684864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p:style>
        <p:txBody>
          <a:bodyPr lIns="90000" rIns="90000" tIns="45000" bIns="45000" anchor="ctr">
            <a:noAutofit/>
          </a:bodyPr>
          <a:p>
            <a:pPr algn="ctr">
              <a:lnSpc>
                <a:spcPct val="100000"/>
              </a:lnSpc>
            </a:pPr>
            <a:endParaRPr b="0" lang="en-US" sz="1800" spc="-1" strike="noStrike">
              <a:solidFill>
                <a:srgbClr val="c00000"/>
              </a:solidFill>
              <a:latin typeface="Calibri"/>
              <a:ea typeface="DejaVu Sans"/>
            </a:endParaRPr>
          </a:p>
        </p:txBody>
      </p:sp>
      <p:pic>
        <p:nvPicPr>
          <p:cNvPr id="1" name="Picture 4" descr=""/>
          <p:cNvPicPr/>
          <p:nvPr/>
        </p:nvPicPr>
        <p:blipFill>
          <a:blip r:embed="rId3"/>
          <a:stretch/>
        </p:blipFill>
        <p:spPr>
          <a:xfrm>
            <a:off x="333000" y="1801080"/>
            <a:ext cx="2789640" cy="2789640"/>
          </a:xfrm>
          <a:prstGeom prst="rect">
            <a:avLst/>
          </a:prstGeom>
          <a:ln w="0">
            <a:noFill/>
          </a:ln>
        </p:spPr>
      </p:pic>
      <p:sp>
        <p:nvSpPr>
          <p:cNvPr id="2" name="Rectangle 5"/>
          <p:cNvSpPr/>
          <p:nvPr/>
        </p:nvSpPr>
        <p:spPr>
          <a:xfrm>
            <a:off x="3487320" y="1475280"/>
            <a:ext cx="8695080" cy="3853080"/>
          </a:xfrm>
          <a:prstGeom prst="rect">
            <a:avLst/>
          </a:prstGeom>
          <a:solidFill>
            <a:srgbClr val="9c0000"/>
          </a:solidFill>
          <a:ln>
            <a:noFill/>
          </a:ln>
        </p:spPr>
        <p:style>
          <a:lnRef idx="2">
            <a:schemeClr val="accent1">
              <a:shade val="50000"/>
            </a:schemeClr>
          </a:lnRef>
          <a:fillRef idx="1">
            <a:schemeClr val="accent1"/>
          </a:fillRef>
          <a:effectRef idx="0">
            <a:schemeClr val="accent1"/>
          </a:effectRef>
          <a:fontRef idx="minor"/>
        </p:style>
        <p:txBody>
          <a:bodyPr lIns="90000" rIns="90000" tIns="45000" bIns="45000" anchor="ctr">
            <a:noAutofit/>
          </a:bodyPr>
          <a:p>
            <a:pPr algn="ctr">
              <a:lnSpc>
                <a:spcPct val="100000"/>
              </a:lnSpc>
            </a:pPr>
            <a:endParaRPr b="0" lang="en-US" sz="1800" spc="-1" strike="noStrike">
              <a:solidFill>
                <a:schemeClr val="lt1"/>
              </a:solidFill>
              <a:latin typeface="Calibri"/>
              <a:ea typeface="DejaVu Sans"/>
            </a:endParaRPr>
          </a:p>
        </p:txBody>
      </p:sp>
      <p:sp>
        <p:nvSpPr>
          <p:cNvPr id="3" name="Rectangle 8"/>
          <p:cNvSpPr/>
          <p:nvPr/>
        </p:nvSpPr>
        <p:spPr>
          <a:xfrm>
            <a:off x="3487320" y="5337720"/>
            <a:ext cx="8695080" cy="374760"/>
          </a:xfrm>
          <a:prstGeom prst="rect">
            <a:avLst/>
          </a:prstGeom>
          <a:gradFill rotWithShape="0">
            <a:gsLst>
              <a:gs pos="0">
                <a:srgbClr val="c00000"/>
              </a:gs>
              <a:gs pos="100000">
                <a:srgbClr val="e9bf0e">
                  <a:alpha val="83137"/>
                </a:srgbClr>
              </a:gs>
            </a:gsLst>
            <a:lin ang="0"/>
          </a:gradFill>
          <a:ln>
            <a:noFill/>
          </a:ln>
        </p:spPr>
        <p:style>
          <a:lnRef idx="2">
            <a:schemeClr val="accent1">
              <a:shade val="50000"/>
            </a:schemeClr>
          </a:lnRef>
          <a:fillRef idx="1">
            <a:schemeClr val="accent1"/>
          </a:fillRef>
          <a:effectRef idx="0">
            <a:schemeClr val="accent1"/>
          </a:effectRef>
          <a:fontRef idx="minor"/>
        </p:style>
        <p:txBody>
          <a:bodyPr lIns="90000" rIns="90000" tIns="45000" bIns="45000" anchor="ctr">
            <a:noAutofit/>
          </a:bodyPr>
          <a:p>
            <a:pPr algn="ctr">
              <a:lnSpc>
                <a:spcPct val="100000"/>
              </a:lnSpc>
            </a:pPr>
            <a:endParaRPr b="0" lang="en-US" sz="1800" spc="-1" strike="noStrike">
              <a:solidFill>
                <a:srgbClr val="c00000"/>
              </a:solidFill>
              <a:latin typeface="Calibri"/>
              <a:ea typeface="DejaVu Sans"/>
            </a:endParaRPr>
          </a:p>
        </p:txBody>
      </p:sp>
      <p:sp>
        <p:nvSpPr>
          <p:cNvPr id="4" name="PlaceHolder 1"/>
          <p:cNvSpPr>
            <a:spLocks noGrp="1"/>
          </p:cNvSpPr>
          <p:nvPr>
            <p:ph type="ftr" idx="1"/>
          </p:nvPr>
        </p:nvSpPr>
        <p:spPr>
          <a:xfrm>
            <a:off x="4038480" y="6356520"/>
            <a:ext cx="4105440" cy="355680"/>
          </a:xfrm>
          <a:prstGeom prst="rect">
            <a:avLst/>
          </a:prstGeom>
          <a:noFill/>
          <a:ln w="0">
            <a:noFill/>
          </a:ln>
        </p:spPr>
        <p:txBody>
          <a:bodyPr lIns="90000" rIns="90000" tIns="45000" bIns="45000" anchor="t">
            <a:noAutofit/>
          </a:bodyPr>
          <a:lstStyle>
            <a:lvl1pPr indent="0" algn="ctr">
              <a:lnSpc>
                <a:spcPct val="100000"/>
              </a:lnSpc>
              <a:buNone/>
              <a:tabLst>
                <a:tab algn="l" pos="0"/>
              </a:tabLst>
              <a:defRPr b="0" lang="en-PH" sz="1400" spc="-1" strike="noStrike">
                <a:solidFill>
                  <a:srgbClr val="000000"/>
                </a:solidFill>
                <a:latin typeface="Times New Roman"/>
              </a:defRPr>
            </a:lvl1pPr>
          </a:lstStyle>
          <a:p>
            <a:pPr indent="0" algn="ctr">
              <a:lnSpc>
                <a:spcPct val="100000"/>
              </a:lnSpc>
              <a:buNone/>
              <a:tabLst>
                <a:tab algn="l" pos="0"/>
              </a:tabLst>
            </a:pPr>
            <a:r>
              <a:rPr b="0" lang="en-PH" sz="1400" spc="-1" strike="noStrike">
                <a:solidFill>
                  <a:srgbClr val="000000"/>
                </a:solidFill>
                <a:latin typeface="Times New Roman"/>
              </a:rPr>
              <a:t>&lt;footer&gt;</a:t>
            </a:r>
            <a:endParaRPr b="0" lang="en-PH" sz="1400" spc="-1" strike="noStrike">
              <a:solidFill>
                <a:srgbClr val="000000"/>
              </a:solidFill>
              <a:latin typeface="Times New Roman"/>
            </a:endParaRPr>
          </a:p>
        </p:txBody>
      </p:sp>
      <p:sp>
        <p:nvSpPr>
          <p:cNvPr id="5" name="PlaceHolder 2"/>
          <p:cNvSpPr>
            <a:spLocks noGrp="1"/>
          </p:cNvSpPr>
          <p:nvPr>
            <p:ph type="sldNum" idx="2"/>
          </p:nvPr>
        </p:nvSpPr>
        <p:spPr>
          <a:xfrm>
            <a:off x="8610480" y="6356520"/>
            <a:ext cx="2733840" cy="355680"/>
          </a:xfrm>
          <a:prstGeom prst="rect">
            <a:avLst/>
          </a:prstGeom>
          <a:noFill/>
          <a:ln w="0">
            <a:noFill/>
          </a:ln>
        </p:spPr>
        <p:txBody>
          <a:bodyPr lIns="90000" rIns="90000" tIns="45000" bIns="45000" anchor="t">
            <a:noAutofit/>
          </a:bodyPr>
          <a:lstStyle>
            <a:lvl1pPr indent="0">
              <a:lnSpc>
                <a:spcPct val="100000"/>
              </a:lnSpc>
              <a:buNone/>
              <a:tabLst>
                <a:tab algn="l" pos="0"/>
              </a:tabLst>
              <a:defRPr b="0" lang="en-US" sz="1800" spc="-1" strike="noStrike">
                <a:solidFill>
                  <a:srgbClr val="000000"/>
                </a:solidFill>
                <a:latin typeface="Calibri"/>
              </a:defRPr>
            </a:lvl1pPr>
          </a:lstStyle>
          <a:p>
            <a:pPr indent="0">
              <a:lnSpc>
                <a:spcPct val="100000"/>
              </a:lnSpc>
              <a:buNone/>
              <a:tabLst>
                <a:tab algn="l" pos="0"/>
              </a:tabLst>
            </a:pPr>
            <a:fld id="{ACBB95EE-EBA9-4541-97D9-2B8F5F09F0B1}" type="slidenum">
              <a:rPr b="0" lang="en-US" sz="1800" spc="-1" strike="noStrike">
                <a:solidFill>
                  <a:srgbClr val="000000"/>
                </a:solidFill>
                <a:latin typeface="Calibri"/>
              </a:rPr>
              <a:t>&lt;number&gt;</a:t>
            </a:fld>
            <a:endParaRPr b="0" lang="en-PH" sz="1800" spc="-1" strike="noStrike">
              <a:solidFill>
                <a:srgbClr val="000000"/>
              </a:solidFill>
              <a:latin typeface="Times New Roman"/>
            </a:endParaRPr>
          </a:p>
        </p:txBody>
      </p:sp>
      <p:sp>
        <p:nvSpPr>
          <p:cNvPr id="6" name="PlaceHolder 3"/>
          <p:cNvSpPr>
            <a:spLocks noGrp="1"/>
          </p:cNvSpPr>
          <p:nvPr>
            <p:ph type="dt" idx="3"/>
          </p:nvPr>
        </p:nvSpPr>
        <p:spPr>
          <a:xfrm>
            <a:off x="838080" y="6356520"/>
            <a:ext cx="2733840" cy="355680"/>
          </a:xfrm>
          <a:prstGeom prst="rect">
            <a:avLst/>
          </a:prstGeom>
          <a:noFill/>
          <a:ln w="0">
            <a:noFill/>
          </a:ln>
        </p:spPr>
        <p:txBody>
          <a:bodyPr lIns="90000" rIns="90000" tIns="45000" bIns="45000" anchor="t">
            <a:noAutofit/>
          </a:bodyPr>
          <a:lstStyle>
            <a:lvl1pPr indent="0">
              <a:buNone/>
              <a:defRPr b="0" lang="en-PH" sz="1400" spc="-1" strike="noStrike">
                <a:solidFill>
                  <a:srgbClr val="000000"/>
                </a:solidFill>
                <a:latin typeface="Times New Roman"/>
              </a:defRPr>
            </a:lvl1pPr>
          </a:lstStyle>
          <a:p>
            <a:pPr indent="0">
              <a:buNone/>
            </a:pPr>
            <a:r>
              <a:rPr b="0" lang="en-PH" sz="1400" spc="-1" strike="noStrike">
                <a:solidFill>
                  <a:srgbClr val="000000"/>
                </a:solidFill>
                <a:latin typeface="Times New Roman"/>
              </a:rPr>
              <a:t>&lt;date/time&gt;</a:t>
            </a:r>
            <a:endParaRPr b="0" lang="en-PH" sz="1400" spc="-1" strike="noStrike">
              <a:solidFill>
                <a:srgbClr val="000000"/>
              </a:solidFill>
              <a:latin typeface="Times New Roman"/>
            </a:endParaRPr>
          </a:p>
        </p:txBody>
      </p:sp>
      <p:sp>
        <p:nvSpPr>
          <p:cNvPr id="7" name="PlaceHolder 4"/>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lgn="ctr">
              <a:buNone/>
            </a:pPr>
            <a:r>
              <a:rPr b="0" lang="en-PH" sz="4400" spc="-1" strike="noStrike">
                <a:solidFill>
                  <a:srgbClr val="000000"/>
                </a:solidFill>
                <a:latin typeface="Arial"/>
              </a:rPr>
              <a:t>Click to edit the title text format</a:t>
            </a:r>
            <a:endParaRPr b="0" lang="en-PH" sz="4400" spc="-1" strike="noStrike">
              <a:solidFill>
                <a:srgbClr val="000000"/>
              </a:solidFill>
              <a:latin typeface="Arial"/>
            </a:endParaRPr>
          </a:p>
        </p:txBody>
      </p:sp>
      <p:sp>
        <p:nvSpPr>
          <p:cNvPr id="8" name="PlaceHolder 5"/>
          <p:cNvSpPr>
            <a:spLocks noGrp="1"/>
          </p:cNvSpPr>
          <p:nvPr>
            <p:ph type="body"/>
          </p:nvPr>
        </p:nvSpPr>
        <p:spPr>
          <a:xfrm>
            <a:off x="609480" y="1604520"/>
            <a:ext cx="10972440" cy="3977280"/>
          </a:xfrm>
          <a:prstGeom prst="rect">
            <a:avLst/>
          </a:prstGeom>
          <a:noFill/>
          <a:ln w="0">
            <a:noFill/>
          </a:ln>
        </p:spPr>
        <p:txBody>
          <a:bodyPr lIns="0" rIns="0" tIns="0" bIns="0" anchor="t">
            <a:normAutofit/>
          </a:bodyPr>
          <a:p>
            <a:pPr marL="432000" indent="-324000">
              <a:spcBef>
                <a:spcPts val="1417"/>
              </a:spcBef>
              <a:buClr>
                <a:srgbClr val="000000"/>
              </a:buClr>
              <a:buSzPct val="45000"/>
              <a:buFont typeface="Wingdings" charset="2"/>
              <a:buChar char=""/>
            </a:pPr>
            <a:r>
              <a:rPr b="0" lang="en-PH" sz="3200" spc="-1" strike="noStrike">
                <a:solidFill>
                  <a:srgbClr val="000000"/>
                </a:solidFill>
                <a:latin typeface="Arial"/>
              </a:rPr>
              <a:t>Click to edit the outline text format</a:t>
            </a:r>
            <a:endParaRPr b="0" lang="en-PH" sz="3200" spc="-1" strike="noStrike">
              <a:solidFill>
                <a:srgbClr val="000000"/>
              </a:solidFill>
              <a:latin typeface="Arial"/>
            </a:endParaRPr>
          </a:p>
          <a:p>
            <a:pPr lvl="1" marL="864000" indent="-324000">
              <a:spcBef>
                <a:spcPts val="1134"/>
              </a:spcBef>
              <a:buClr>
                <a:srgbClr val="000000"/>
              </a:buClr>
              <a:buSzPct val="75000"/>
              <a:buFont typeface="Symbol" charset="2"/>
              <a:buChar char=""/>
            </a:pPr>
            <a:r>
              <a:rPr b="0" lang="en-PH" sz="2800" spc="-1" strike="noStrike">
                <a:solidFill>
                  <a:srgbClr val="000000"/>
                </a:solidFill>
                <a:latin typeface="Arial"/>
              </a:rPr>
              <a:t>Second Outline Level</a:t>
            </a:r>
            <a:endParaRPr b="0" lang="en-PH" sz="2800" spc="-1" strike="noStrike">
              <a:solidFill>
                <a:srgbClr val="000000"/>
              </a:solidFill>
              <a:latin typeface="Arial"/>
            </a:endParaRPr>
          </a:p>
          <a:p>
            <a:pPr lvl="2" marL="1296000" indent="-288000">
              <a:spcBef>
                <a:spcPts val="850"/>
              </a:spcBef>
              <a:buClr>
                <a:srgbClr val="000000"/>
              </a:buClr>
              <a:buSzPct val="45000"/>
              <a:buFont typeface="Wingdings" charset="2"/>
              <a:buChar char=""/>
            </a:pPr>
            <a:r>
              <a:rPr b="0" lang="en-PH" sz="2400" spc="-1" strike="noStrike">
                <a:solidFill>
                  <a:srgbClr val="000000"/>
                </a:solidFill>
                <a:latin typeface="Arial"/>
              </a:rPr>
              <a:t>Third Outline Level</a:t>
            </a:r>
            <a:endParaRPr b="0" lang="en-PH" sz="2400" spc="-1" strike="noStrike">
              <a:solidFill>
                <a:srgbClr val="000000"/>
              </a:solidFill>
              <a:latin typeface="Arial"/>
            </a:endParaRPr>
          </a:p>
          <a:p>
            <a:pPr lvl="3" marL="1728000" indent="-216000">
              <a:spcBef>
                <a:spcPts val="567"/>
              </a:spcBef>
              <a:buClr>
                <a:srgbClr val="000000"/>
              </a:buClr>
              <a:buSzPct val="75000"/>
              <a:buFont typeface="Symbol" charset="2"/>
              <a:buChar char=""/>
            </a:pPr>
            <a:r>
              <a:rPr b="0" lang="en-PH" sz="2000" spc="-1" strike="noStrike">
                <a:solidFill>
                  <a:srgbClr val="000000"/>
                </a:solidFill>
                <a:latin typeface="Arial"/>
              </a:rPr>
              <a:t>Fourth Outline Level</a:t>
            </a:r>
            <a:endParaRPr b="0" lang="en-PH" sz="2000" spc="-1" strike="noStrike">
              <a:solidFill>
                <a:srgbClr val="000000"/>
              </a:solidFill>
              <a:latin typeface="Arial"/>
            </a:endParaRPr>
          </a:p>
          <a:p>
            <a:pPr lvl="4" marL="2160000" indent="-216000">
              <a:spcBef>
                <a:spcPts val="283"/>
              </a:spcBef>
              <a:buClr>
                <a:srgbClr val="000000"/>
              </a:buClr>
              <a:buSzPct val="45000"/>
              <a:buFont typeface="Wingdings" charset="2"/>
              <a:buChar char=""/>
            </a:pPr>
            <a:r>
              <a:rPr b="0" lang="en-PH" sz="2000" spc="-1" strike="noStrike">
                <a:solidFill>
                  <a:srgbClr val="000000"/>
                </a:solidFill>
                <a:latin typeface="Arial"/>
              </a:rPr>
              <a:t>Fifth Outline Level</a:t>
            </a:r>
            <a:endParaRPr b="0" lang="en-PH" sz="2000" spc="-1" strike="noStrike">
              <a:solidFill>
                <a:srgbClr val="000000"/>
              </a:solidFill>
              <a:latin typeface="Arial"/>
            </a:endParaRPr>
          </a:p>
          <a:p>
            <a:pPr lvl="5" marL="2592000" indent="-216000">
              <a:spcBef>
                <a:spcPts val="283"/>
              </a:spcBef>
              <a:buClr>
                <a:srgbClr val="000000"/>
              </a:buClr>
              <a:buSzPct val="45000"/>
              <a:buFont typeface="Wingdings" charset="2"/>
              <a:buChar char=""/>
            </a:pPr>
            <a:r>
              <a:rPr b="0" lang="en-PH" sz="2000" spc="-1" strike="noStrike">
                <a:solidFill>
                  <a:srgbClr val="000000"/>
                </a:solidFill>
                <a:latin typeface="Arial"/>
              </a:rPr>
              <a:t>Sixth Outline Level</a:t>
            </a:r>
            <a:endParaRPr b="0" lang="en-PH" sz="2000" spc="-1" strike="noStrike">
              <a:solidFill>
                <a:srgbClr val="000000"/>
              </a:solidFill>
              <a:latin typeface="Arial"/>
            </a:endParaRPr>
          </a:p>
          <a:p>
            <a:pPr lvl="6" marL="3024000" indent="-216000">
              <a:spcBef>
                <a:spcPts val="283"/>
              </a:spcBef>
              <a:buClr>
                <a:srgbClr val="000000"/>
              </a:buClr>
              <a:buSzPct val="45000"/>
              <a:buFont typeface="Wingdings" charset="2"/>
              <a:buChar char=""/>
            </a:pPr>
            <a:r>
              <a:rPr b="0" lang="en-PH" sz="2000" spc="-1" strike="noStrike">
                <a:solidFill>
                  <a:srgbClr val="000000"/>
                </a:solidFill>
                <a:latin typeface="Arial"/>
              </a:rPr>
              <a:t>Seventh Outline Level</a:t>
            </a:r>
            <a:endParaRPr b="0" lang="en-PH" sz="2000" spc="-1" strike="noStrike">
              <a:solidFill>
                <a:srgbClr val="000000"/>
              </a:solidFill>
              <a:latin typeface="Arial"/>
            </a:endParaRPr>
          </a:p>
        </p:txBody>
      </p:sp>
    </p:spTree>
  </p:cSld>
  <p:clrMap bg1="lt1" bg2="lt2" tx1="dk1" tx2="dk2" accent1="accent1" accent2="accent2" accent3="accent3" accent4="accent4" accent5="accent5" accent6="accent6" hlink="hlink" folHlink="folHlink"/>
  <p:sldLayoutIdLst>
    <p:sldLayoutId id="2147483649" r:id="rId4"/>
    <p:sldLayoutId id="2147483650" r:id="rId5"/>
    <p:sldLayoutId id="2147483651" r:id="rId6"/>
    <p:sldLayoutId id="2147483652" r:id="rId7"/>
    <p:sldLayoutId id="2147483653" r:id="rId8"/>
    <p:sldLayoutId id="2147483654" r:id="rId9"/>
    <p:sldLayoutId id="2147483655" r:id="rId10"/>
    <p:sldLayoutId id="2147483656" r:id="rId11"/>
    <p:sldLayoutId id="2147483657" r:id="rId12"/>
    <p:sldLayoutId id="2147483658" r:id="rId13"/>
    <p:sldLayoutId id="2147483659" r:id="rId14"/>
    <p:sldLayoutId id="2147483660" r:id="rId15"/>
  </p:sldLayoutIdLst>
</p:sldMaster>
</file>

<file path=ppt/slideMasters/slideMaster2.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pic>
        <p:nvPicPr>
          <p:cNvPr id="45" name="Picture 18" descr=""/>
          <p:cNvPicPr/>
          <p:nvPr/>
        </p:nvPicPr>
        <p:blipFill>
          <a:blip r:embed="rId2"/>
          <a:stretch/>
        </p:blipFill>
        <p:spPr>
          <a:xfrm>
            <a:off x="0" y="6242760"/>
            <a:ext cx="12182760" cy="625680"/>
          </a:xfrm>
          <a:prstGeom prst="rect">
            <a:avLst/>
          </a:prstGeom>
          <a:ln w="0">
            <a:noFill/>
          </a:ln>
        </p:spPr>
      </p:pic>
      <p:sp>
        <p:nvSpPr>
          <p:cNvPr id="46" name="Rectangle 7"/>
          <p:cNvSpPr/>
          <p:nvPr/>
        </p:nvSpPr>
        <p:spPr>
          <a:xfrm>
            <a:off x="10868760" y="0"/>
            <a:ext cx="961200" cy="961200"/>
          </a:xfrm>
          <a:prstGeom prst="rect">
            <a:avLst/>
          </a:prstGeom>
          <a:solidFill>
            <a:srgbClr val="9c0000"/>
          </a:solidFill>
          <a:ln>
            <a:noFill/>
          </a:ln>
        </p:spPr>
        <p:style>
          <a:lnRef idx="2">
            <a:schemeClr val="accent1">
              <a:shade val="50000"/>
            </a:schemeClr>
          </a:lnRef>
          <a:fillRef idx="1">
            <a:schemeClr val="accent1"/>
          </a:fillRef>
          <a:effectRef idx="0">
            <a:schemeClr val="accent1"/>
          </a:effectRef>
          <a:fontRef idx="minor"/>
        </p:style>
        <p:txBody>
          <a:bodyPr lIns="90000" rIns="90000" tIns="45000" bIns="45000" anchor="ctr">
            <a:noAutofit/>
          </a:bodyPr>
          <a:p>
            <a:pPr algn="ctr">
              <a:lnSpc>
                <a:spcPct val="100000"/>
              </a:lnSpc>
            </a:pPr>
            <a:endParaRPr b="0" lang="en-US" sz="1800" spc="-1" strike="noStrike">
              <a:solidFill>
                <a:schemeClr val="lt1"/>
              </a:solidFill>
              <a:latin typeface="Calibri"/>
              <a:ea typeface="DejaVu Sans"/>
            </a:endParaRPr>
          </a:p>
        </p:txBody>
      </p:sp>
      <p:pic>
        <p:nvPicPr>
          <p:cNvPr id="47" name="Picture 10" descr=""/>
          <p:cNvPicPr/>
          <p:nvPr/>
        </p:nvPicPr>
        <p:blipFill>
          <a:blip r:embed="rId3"/>
          <a:stretch/>
        </p:blipFill>
        <p:spPr>
          <a:xfrm>
            <a:off x="10857240" y="-64440"/>
            <a:ext cx="1025280" cy="1025280"/>
          </a:xfrm>
          <a:prstGeom prst="rect">
            <a:avLst/>
          </a:prstGeom>
          <a:ln w="0">
            <a:noFill/>
          </a:ln>
        </p:spPr>
      </p:pic>
      <p:sp>
        <p:nvSpPr>
          <p:cNvPr id="48" name="TextBox 9"/>
          <p:cNvSpPr/>
          <p:nvPr/>
        </p:nvSpPr>
        <p:spPr>
          <a:xfrm>
            <a:off x="185400" y="6362280"/>
            <a:ext cx="4682520" cy="363960"/>
          </a:xfrm>
          <a:prstGeom prst="rect">
            <a:avLst/>
          </a:prstGeom>
          <a:noFill/>
          <a:ln w="0">
            <a:noFill/>
          </a:ln>
        </p:spPr>
        <p:style>
          <a:lnRef idx="0"/>
          <a:fillRef idx="0"/>
          <a:effectRef idx="0"/>
          <a:fontRef idx="minor"/>
        </p:style>
        <p:txBody>
          <a:bodyPr lIns="90000" rIns="90000" tIns="45000" bIns="45000" anchor="t">
            <a:spAutoFit/>
          </a:bodyPr>
          <a:p>
            <a:pPr>
              <a:lnSpc>
                <a:spcPct val="100000"/>
              </a:lnSpc>
            </a:pPr>
            <a:r>
              <a:rPr b="0" lang="en-PH" sz="1800" spc="-1" strike="noStrike">
                <a:solidFill>
                  <a:srgbClr val="ffffff"/>
                </a:solidFill>
                <a:latin typeface="Montserrat Medium"/>
                <a:ea typeface="DejaVu Sans"/>
              </a:rPr>
              <a:t>Rex Curriculum Resource </a:t>
            </a:r>
            <a:endParaRPr b="0" lang="en-PH" sz="1800" spc="-1" strike="noStrike">
              <a:solidFill>
                <a:srgbClr val="000000"/>
              </a:solidFill>
              <a:latin typeface="Arial"/>
            </a:endParaRPr>
          </a:p>
        </p:txBody>
      </p:sp>
      <p:sp>
        <p:nvSpPr>
          <p:cNvPr id="49" name="TextBox 11"/>
          <p:cNvSpPr/>
          <p:nvPr/>
        </p:nvSpPr>
        <p:spPr>
          <a:xfrm>
            <a:off x="9452520" y="6352200"/>
            <a:ext cx="2613960" cy="363960"/>
          </a:xfrm>
          <a:prstGeom prst="rect">
            <a:avLst/>
          </a:prstGeom>
          <a:noFill/>
          <a:ln w="0">
            <a:noFill/>
          </a:ln>
        </p:spPr>
        <p:style>
          <a:lnRef idx="0"/>
          <a:fillRef idx="0"/>
          <a:effectRef idx="0"/>
          <a:fontRef idx="minor"/>
        </p:style>
        <p:txBody>
          <a:bodyPr lIns="90000" rIns="90000" tIns="45000" bIns="45000" anchor="t">
            <a:spAutoFit/>
          </a:bodyPr>
          <a:p>
            <a:pPr>
              <a:lnSpc>
                <a:spcPct val="100000"/>
              </a:lnSpc>
            </a:pPr>
            <a:r>
              <a:rPr b="0" lang="en-PH" sz="1800" spc="-1" strike="noStrike">
                <a:solidFill>
                  <a:srgbClr val="ffffff"/>
                </a:solidFill>
                <a:latin typeface="Montserrat Medium"/>
                <a:ea typeface="DejaVu Sans"/>
              </a:rPr>
              <a:t>WWW.REX.COM.PH</a:t>
            </a:r>
            <a:endParaRPr b="0" lang="en-PH" sz="1800" spc="-1" strike="noStrike">
              <a:solidFill>
                <a:srgbClr val="000000"/>
              </a:solidFill>
              <a:latin typeface="Arial"/>
            </a:endParaRPr>
          </a:p>
        </p:txBody>
      </p:sp>
      <p:sp>
        <p:nvSpPr>
          <p:cNvPr id="50" name="PlaceHolder 1"/>
          <p:cNvSpPr>
            <a:spLocks noGrp="1"/>
          </p:cNvSpPr>
          <p:nvPr>
            <p:ph type="ftr" idx="4"/>
          </p:nvPr>
        </p:nvSpPr>
        <p:spPr>
          <a:xfrm>
            <a:off x="4038480" y="6356520"/>
            <a:ext cx="4105440" cy="355680"/>
          </a:xfrm>
          <a:prstGeom prst="rect">
            <a:avLst/>
          </a:prstGeom>
          <a:noFill/>
          <a:ln w="0">
            <a:noFill/>
          </a:ln>
        </p:spPr>
        <p:txBody>
          <a:bodyPr lIns="90000" rIns="90000" tIns="45000" bIns="45000" anchor="ctr">
            <a:noAutofit/>
          </a:bodyPr>
          <a:lstStyle>
            <a:lvl1pPr indent="0" algn="ctr">
              <a:lnSpc>
                <a:spcPct val="100000"/>
              </a:lnSpc>
              <a:buNone/>
              <a:tabLst>
                <a:tab algn="l" pos="0"/>
              </a:tabLst>
              <a:defRPr b="0" lang="en-PH" sz="1400" spc="-1" strike="noStrike">
                <a:solidFill>
                  <a:srgbClr val="000000"/>
                </a:solidFill>
                <a:latin typeface="Times New Roman"/>
              </a:defRPr>
            </a:lvl1pPr>
          </a:lstStyle>
          <a:p>
            <a:pPr indent="0" algn="ctr">
              <a:lnSpc>
                <a:spcPct val="100000"/>
              </a:lnSpc>
              <a:buNone/>
              <a:tabLst>
                <a:tab algn="l" pos="0"/>
              </a:tabLst>
            </a:pPr>
            <a:r>
              <a:rPr b="0" lang="en-PH" sz="1400" spc="-1" strike="noStrike">
                <a:solidFill>
                  <a:srgbClr val="000000"/>
                </a:solidFill>
                <a:latin typeface="Times New Roman"/>
              </a:rPr>
              <a:t>&lt;footer&gt;</a:t>
            </a:r>
            <a:endParaRPr b="0" lang="en-PH" sz="1400" spc="-1" strike="noStrike">
              <a:solidFill>
                <a:srgbClr val="000000"/>
              </a:solidFill>
              <a:latin typeface="Times New Roman"/>
            </a:endParaRPr>
          </a:p>
        </p:txBody>
      </p:sp>
      <p:sp>
        <p:nvSpPr>
          <p:cNvPr id="51" name="PlaceHolder 2"/>
          <p:cNvSpPr>
            <a:spLocks noGrp="1"/>
          </p:cNvSpPr>
          <p:nvPr>
            <p:ph type="sldNum" idx="5"/>
          </p:nvPr>
        </p:nvSpPr>
        <p:spPr>
          <a:xfrm>
            <a:off x="8610480" y="6356520"/>
            <a:ext cx="2733840" cy="355680"/>
          </a:xfrm>
          <a:prstGeom prst="rect">
            <a:avLst/>
          </a:prstGeom>
          <a:noFill/>
          <a:ln w="0">
            <a:noFill/>
          </a:ln>
        </p:spPr>
        <p:txBody>
          <a:bodyPr lIns="90000" rIns="90000" tIns="45000" bIns="45000" anchor="ctr">
            <a:noAutofit/>
          </a:bodyPr>
          <a:lstStyle>
            <a:lvl1pPr indent="0" algn="r">
              <a:lnSpc>
                <a:spcPct val="100000"/>
              </a:lnSpc>
              <a:buNone/>
              <a:tabLst>
                <a:tab algn="l" pos="0"/>
              </a:tabLst>
              <a:defRPr b="0" lang="en-US" sz="1200" spc="-1" strike="noStrike">
                <a:solidFill>
                  <a:srgbClr val="8b8b8b"/>
                </a:solidFill>
                <a:latin typeface="Calibri"/>
              </a:defRPr>
            </a:lvl1pPr>
          </a:lstStyle>
          <a:p>
            <a:pPr indent="0" algn="r">
              <a:lnSpc>
                <a:spcPct val="100000"/>
              </a:lnSpc>
              <a:buNone/>
              <a:tabLst>
                <a:tab algn="l" pos="0"/>
              </a:tabLst>
            </a:pPr>
            <a:fld id="{5B52FA18-0A60-4DD5-8D6D-5600D674E5E5}" type="slidenum">
              <a:rPr b="0" lang="en-US" sz="1200" spc="-1" strike="noStrike">
                <a:solidFill>
                  <a:srgbClr val="8b8b8b"/>
                </a:solidFill>
                <a:latin typeface="Calibri"/>
              </a:rPr>
              <a:t>&lt;number&gt;</a:t>
            </a:fld>
            <a:endParaRPr b="0" lang="en-PH" sz="1200" spc="-1" strike="noStrike">
              <a:solidFill>
                <a:srgbClr val="000000"/>
              </a:solidFill>
              <a:latin typeface="Times New Roman"/>
            </a:endParaRPr>
          </a:p>
        </p:txBody>
      </p:sp>
      <p:sp>
        <p:nvSpPr>
          <p:cNvPr id="52" name="PlaceHolder 3"/>
          <p:cNvSpPr>
            <a:spLocks noGrp="1"/>
          </p:cNvSpPr>
          <p:nvPr>
            <p:ph type="dt" idx="6"/>
          </p:nvPr>
        </p:nvSpPr>
        <p:spPr>
          <a:xfrm>
            <a:off x="838080" y="6356520"/>
            <a:ext cx="2733840" cy="355680"/>
          </a:xfrm>
          <a:prstGeom prst="rect">
            <a:avLst/>
          </a:prstGeom>
          <a:noFill/>
          <a:ln w="0">
            <a:noFill/>
          </a:ln>
        </p:spPr>
        <p:txBody>
          <a:bodyPr lIns="90000" rIns="90000" tIns="45000" bIns="45000" anchor="ctr">
            <a:noAutofit/>
          </a:bodyPr>
          <a:lstStyle>
            <a:lvl1pPr indent="0">
              <a:buNone/>
              <a:defRPr b="0" lang="en-PH" sz="1400" spc="-1" strike="noStrike">
                <a:solidFill>
                  <a:srgbClr val="000000"/>
                </a:solidFill>
                <a:latin typeface="Times New Roman"/>
              </a:defRPr>
            </a:lvl1pPr>
          </a:lstStyle>
          <a:p>
            <a:pPr indent="0">
              <a:buNone/>
            </a:pPr>
            <a:r>
              <a:rPr b="0" lang="en-PH" sz="1400" spc="-1" strike="noStrike">
                <a:solidFill>
                  <a:srgbClr val="000000"/>
                </a:solidFill>
                <a:latin typeface="Times New Roman"/>
              </a:rPr>
              <a:t>&lt;date/time&gt;</a:t>
            </a:r>
            <a:endParaRPr b="0" lang="en-PH" sz="1400" spc="-1" strike="noStrike">
              <a:solidFill>
                <a:srgbClr val="000000"/>
              </a:solidFill>
              <a:latin typeface="Times New Roman"/>
            </a:endParaRPr>
          </a:p>
        </p:txBody>
      </p:sp>
      <p:sp>
        <p:nvSpPr>
          <p:cNvPr id="53" name="PlaceHolder 4"/>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lgn="ctr">
              <a:buNone/>
            </a:pPr>
            <a:r>
              <a:rPr b="0" lang="en-PH" sz="4400" spc="-1" strike="noStrike">
                <a:solidFill>
                  <a:srgbClr val="000000"/>
                </a:solidFill>
                <a:latin typeface="Arial"/>
              </a:rPr>
              <a:t>Click to edit the title text format</a:t>
            </a:r>
            <a:endParaRPr b="0" lang="en-PH" sz="4400" spc="-1" strike="noStrike">
              <a:solidFill>
                <a:srgbClr val="000000"/>
              </a:solidFill>
              <a:latin typeface="Arial"/>
            </a:endParaRPr>
          </a:p>
        </p:txBody>
      </p:sp>
      <p:sp>
        <p:nvSpPr>
          <p:cNvPr id="54" name="PlaceHolder 5"/>
          <p:cNvSpPr>
            <a:spLocks noGrp="1"/>
          </p:cNvSpPr>
          <p:nvPr>
            <p:ph type="body"/>
          </p:nvPr>
        </p:nvSpPr>
        <p:spPr>
          <a:xfrm>
            <a:off x="609480" y="1604520"/>
            <a:ext cx="10972440" cy="3977280"/>
          </a:xfrm>
          <a:prstGeom prst="rect">
            <a:avLst/>
          </a:prstGeom>
          <a:noFill/>
          <a:ln w="0">
            <a:noFill/>
          </a:ln>
        </p:spPr>
        <p:txBody>
          <a:bodyPr lIns="0" rIns="0" tIns="0" bIns="0" anchor="t">
            <a:normAutofit/>
          </a:bodyPr>
          <a:p>
            <a:pPr marL="432000" indent="-324000">
              <a:spcBef>
                <a:spcPts val="1417"/>
              </a:spcBef>
              <a:buClr>
                <a:srgbClr val="000000"/>
              </a:buClr>
              <a:buSzPct val="45000"/>
              <a:buFont typeface="Wingdings" charset="2"/>
              <a:buChar char=""/>
            </a:pPr>
            <a:r>
              <a:rPr b="0" lang="en-PH" sz="3200" spc="-1" strike="noStrike">
                <a:solidFill>
                  <a:srgbClr val="000000"/>
                </a:solidFill>
                <a:latin typeface="Arial"/>
              </a:rPr>
              <a:t>Click to edit the outline text format</a:t>
            </a:r>
            <a:endParaRPr b="0" lang="en-PH" sz="3200" spc="-1" strike="noStrike">
              <a:solidFill>
                <a:srgbClr val="000000"/>
              </a:solidFill>
              <a:latin typeface="Arial"/>
            </a:endParaRPr>
          </a:p>
          <a:p>
            <a:pPr lvl="1" marL="864000" indent="-324000">
              <a:spcBef>
                <a:spcPts val="1134"/>
              </a:spcBef>
              <a:buClr>
                <a:srgbClr val="000000"/>
              </a:buClr>
              <a:buSzPct val="75000"/>
              <a:buFont typeface="Symbol" charset="2"/>
              <a:buChar char=""/>
            </a:pPr>
            <a:r>
              <a:rPr b="0" lang="en-PH" sz="2800" spc="-1" strike="noStrike">
                <a:solidFill>
                  <a:srgbClr val="000000"/>
                </a:solidFill>
                <a:latin typeface="Arial"/>
              </a:rPr>
              <a:t>Second Outline Level</a:t>
            </a:r>
            <a:endParaRPr b="0" lang="en-PH" sz="2800" spc="-1" strike="noStrike">
              <a:solidFill>
                <a:srgbClr val="000000"/>
              </a:solidFill>
              <a:latin typeface="Arial"/>
            </a:endParaRPr>
          </a:p>
          <a:p>
            <a:pPr lvl="2" marL="1296000" indent="-288000">
              <a:spcBef>
                <a:spcPts val="850"/>
              </a:spcBef>
              <a:buClr>
                <a:srgbClr val="000000"/>
              </a:buClr>
              <a:buSzPct val="45000"/>
              <a:buFont typeface="Wingdings" charset="2"/>
              <a:buChar char=""/>
            </a:pPr>
            <a:r>
              <a:rPr b="0" lang="en-PH" sz="2400" spc="-1" strike="noStrike">
                <a:solidFill>
                  <a:srgbClr val="000000"/>
                </a:solidFill>
                <a:latin typeface="Arial"/>
              </a:rPr>
              <a:t>Third Outline Level</a:t>
            </a:r>
            <a:endParaRPr b="0" lang="en-PH" sz="2400" spc="-1" strike="noStrike">
              <a:solidFill>
                <a:srgbClr val="000000"/>
              </a:solidFill>
              <a:latin typeface="Arial"/>
            </a:endParaRPr>
          </a:p>
          <a:p>
            <a:pPr lvl="3" marL="1728000" indent="-216000">
              <a:spcBef>
                <a:spcPts val="567"/>
              </a:spcBef>
              <a:buClr>
                <a:srgbClr val="000000"/>
              </a:buClr>
              <a:buSzPct val="75000"/>
              <a:buFont typeface="Symbol" charset="2"/>
              <a:buChar char=""/>
            </a:pPr>
            <a:r>
              <a:rPr b="0" lang="en-PH" sz="2000" spc="-1" strike="noStrike">
                <a:solidFill>
                  <a:srgbClr val="000000"/>
                </a:solidFill>
                <a:latin typeface="Arial"/>
              </a:rPr>
              <a:t>Fourth Outline Level</a:t>
            </a:r>
            <a:endParaRPr b="0" lang="en-PH" sz="2000" spc="-1" strike="noStrike">
              <a:solidFill>
                <a:srgbClr val="000000"/>
              </a:solidFill>
              <a:latin typeface="Arial"/>
            </a:endParaRPr>
          </a:p>
          <a:p>
            <a:pPr lvl="4" marL="2160000" indent="-216000">
              <a:spcBef>
                <a:spcPts val="283"/>
              </a:spcBef>
              <a:buClr>
                <a:srgbClr val="000000"/>
              </a:buClr>
              <a:buSzPct val="45000"/>
              <a:buFont typeface="Wingdings" charset="2"/>
              <a:buChar char=""/>
            </a:pPr>
            <a:r>
              <a:rPr b="0" lang="en-PH" sz="2000" spc="-1" strike="noStrike">
                <a:solidFill>
                  <a:srgbClr val="000000"/>
                </a:solidFill>
                <a:latin typeface="Arial"/>
              </a:rPr>
              <a:t>Fifth Outline Level</a:t>
            </a:r>
            <a:endParaRPr b="0" lang="en-PH" sz="2000" spc="-1" strike="noStrike">
              <a:solidFill>
                <a:srgbClr val="000000"/>
              </a:solidFill>
              <a:latin typeface="Arial"/>
            </a:endParaRPr>
          </a:p>
          <a:p>
            <a:pPr lvl="5" marL="2592000" indent="-216000">
              <a:spcBef>
                <a:spcPts val="283"/>
              </a:spcBef>
              <a:buClr>
                <a:srgbClr val="000000"/>
              </a:buClr>
              <a:buSzPct val="45000"/>
              <a:buFont typeface="Wingdings" charset="2"/>
              <a:buChar char=""/>
            </a:pPr>
            <a:r>
              <a:rPr b="0" lang="en-PH" sz="2000" spc="-1" strike="noStrike">
                <a:solidFill>
                  <a:srgbClr val="000000"/>
                </a:solidFill>
                <a:latin typeface="Arial"/>
              </a:rPr>
              <a:t>Sixth Outline Level</a:t>
            </a:r>
            <a:endParaRPr b="0" lang="en-PH" sz="2000" spc="-1" strike="noStrike">
              <a:solidFill>
                <a:srgbClr val="000000"/>
              </a:solidFill>
              <a:latin typeface="Arial"/>
            </a:endParaRPr>
          </a:p>
          <a:p>
            <a:pPr lvl="6" marL="3024000" indent="-216000">
              <a:spcBef>
                <a:spcPts val="283"/>
              </a:spcBef>
              <a:buClr>
                <a:srgbClr val="000000"/>
              </a:buClr>
              <a:buSzPct val="45000"/>
              <a:buFont typeface="Wingdings" charset="2"/>
              <a:buChar char=""/>
            </a:pPr>
            <a:r>
              <a:rPr b="0" lang="en-PH" sz="2000" spc="-1" strike="noStrike">
                <a:solidFill>
                  <a:srgbClr val="000000"/>
                </a:solidFill>
                <a:latin typeface="Arial"/>
              </a:rPr>
              <a:t>Seventh Outline Level</a:t>
            </a:r>
            <a:endParaRPr b="0" lang="en-PH" sz="2000" spc="-1" strike="noStrike">
              <a:solidFill>
                <a:srgbClr val="000000"/>
              </a:solidFill>
              <a:latin typeface="Arial"/>
            </a:endParaRPr>
          </a:p>
        </p:txBody>
      </p:sp>
    </p:spTree>
  </p:cSld>
  <p:clrMap bg1="lt1" bg2="lt2" tx1="dk1" tx2="dk2" accent1="accent1" accent2="accent2" accent3="accent3" accent4="accent4" accent5="accent5" accent6="accent6" hlink="hlink" folHlink="folHlink"/>
  <p:sldLayoutIdLst>
    <p:sldLayoutId id="2147483662" r:id="rId4"/>
    <p:sldLayoutId id="2147483663" r:id="rId5"/>
    <p:sldLayoutId id="2147483664" r:id="rId6"/>
    <p:sldLayoutId id="2147483665" r:id="rId7"/>
    <p:sldLayoutId id="2147483666" r:id="rId8"/>
    <p:sldLayoutId id="2147483667" r:id="rId9"/>
    <p:sldLayoutId id="2147483668" r:id="rId10"/>
    <p:sldLayoutId id="2147483669" r:id="rId11"/>
    <p:sldLayoutId id="2147483670" r:id="rId12"/>
    <p:sldLayoutId id="2147483671" r:id="rId13"/>
    <p:sldLayoutId id="2147483672" r:id="rId14"/>
    <p:sldLayoutId id="2147483673" r:id="rId15"/>
  </p:sldLayoutIdLst>
</p:sldMaster>
</file>

<file path=ppt/slideMasters/slideMaster3.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pic>
        <p:nvPicPr>
          <p:cNvPr id="91" name="New REX Education Mission Logo V.png" descr="New REX Education Mission Logo V.png"/>
          <p:cNvPicPr/>
          <p:nvPr/>
        </p:nvPicPr>
        <p:blipFill>
          <a:blip r:embed="rId2"/>
          <a:stretch/>
        </p:blipFill>
        <p:spPr>
          <a:xfrm>
            <a:off x="2755800" y="1508760"/>
            <a:ext cx="6607080" cy="3375360"/>
          </a:xfrm>
          <a:prstGeom prst="rect">
            <a:avLst/>
          </a:prstGeom>
          <a:ln w="12700">
            <a:noFill/>
          </a:ln>
        </p:spPr>
      </p:pic>
      <p:sp>
        <p:nvSpPr>
          <p:cNvPr id="92" name="PlaceHolder 1"/>
          <p:cNvSpPr>
            <a:spLocks noGrp="1"/>
          </p:cNvSpPr>
          <p:nvPr>
            <p:ph type="ftr" idx="7"/>
          </p:nvPr>
        </p:nvSpPr>
        <p:spPr>
          <a:xfrm>
            <a:off x="4038480" y="6356520"/>
            <a:ext cx="4105440" cy="355680"/>
          </a:xfrm>
          <a:prstGeom prst="rect">
            <a:avLst/>
          </a:prstGeom>
          <a:noFill/>
          <a:ln w="0">
            <a:noFill/>
          </a:ln>
        </p:spPr>
        <p:txBody>
          <a:bodyPr lIns="90000" rIns="90000" tIns="45000" bIns="45000" anchor="t">
            <a:noAutofit/>
          </a:bodyPr>
          <a:lstStyle>
            <a:lvl1pPr indent="0" algn="ctr">
              <a:lnSpc>
                <a:spcPct val="100000"/>
              </a:lnSpc>
              <a:buNone/>
              <a:tabLst>
                <a:tab algn="l" pos="0"/>
              </a:tabLst>
              <a:defRPr b="0" lang="en-PH" sz="1400" spc="-1" strike="noStrike">
                <a:solidFill>
                  <a:srgbClr val="000000"/>
                </a:solidFill>
                <a:latin typeface="Times New Roman"/>
              </a:defRPr>
            </a:lvl1pPr>
          </a:lstStyle>
          <a:p>
            <a:pPr indent="0" algn="ctr">
              <a:lnSpc>
                <a:spcPct val="100000"/>
              </a:lnSpc>
              <a:buNone/>
              <a:tabLst>
                <a:tab algn="l" pos="0"/>
              </a:tabLst>
            </a:pPr>
            <a:r>
              <a:rPr b="0" lang="en-PH" sz="1400" spc="-1" strike="noStrike">
                <a:solidFill>
                  <a:srgbClr val="000000"/>
                </a:solidFill>
                <a:latin typeface="Times New Roman"/>
              </a:rPr>
              <a:t>&lt;footer&gt;</a:t>
            </a:r>
            <a:endParaRPr b="0" lang="en-PH" sz="1400" spc="-1" strike="noStrike">
              <a:solidFill>
                <a:srgbClr val="000000"/>
              </a:solidFill>
              <a:latin typeface="Times New Roman"/>
            </a:endParaRPr>
          </a:p>
        </p:txBody>
      </p:sp>
      <p:sp>
        <p:nvSpPr>
          <p:cNvPr id="93" name="PlaceHolder 2"/>
          <p:cNvSpPr>
            <a:spLocks noGrp="1"/>
          </p:cNvSpPr>
          <p:nvPr>
            <p:ph type="sldNum" idx="8"/>
          </p:nvPr>
        </p:nvSpPr>
        <p:spPr>
          <a:xfrm>
            <a:off x="8610480" y="6356520"/>
            <a:ext cx="2733840" cy="355680"/>
          </a:xfrm>
          <a:prstGeom prst="rect">
            <a:avLst/>
          </a:prstGeom>
          <a:noFill/>
          <a:ln w="0">
            <a:noFill/>
          </a:ln>
        </p:spPr>
        <p:txBody>
          <a:bodyPr lIns="90000" rIns="90000" tIns="45000" bIns="45000" anchor="t">
            <a:noAutofit/>
          </a:bodyPr>
          <a:lstStyle>
            <a:lvl1pPr indent="0">
              <a:lnSpc>
                <a:spcPct val="100000"/>
              </a:lnSpc>
              <a:buNone/>
              <a:tabLst>
                <a:tab algn="l" pos="0"/>
              </a:tabLst>
              <a:defRPr b="0" lang="en-US" sz="1800" spc="-1" strike="noStrike">
                <a:solidFill>
                  <a:srgbClr val="000000"/>
                </a:solidFill>
                <a:latin typeface="Calibri"/>
              </a:defRPr>
            </a:lvl1pPr>
          </a:lstStyle>
          <a:p>
            <a:pPr indent="0">
              <a:lnSpc>
                <a:spcPct val="100000"/>
              </a:lnSpc>
              <a:buNone/>
              <a:tabLst>
                <a:tab algn="l" pos="0"/>
              </a:tabLst>
            </a:pPr>
            <a:fld id="{95DEE0A5-3688-4229-BFBE-2A0D2054053E}" type="slidenum">
              <a:rPr b="0" lang="en-US" sz="1800" spc="-1" strike="noStrike">
                <a:solidFill>
                  <a:srgbClr val="000000"/>
                </a:solidFill>
                <a:latin typeface="Calibri"/>
              </a:rPr>
              <a:t>&lt;number&gt;</a:t>
            </a:fld>
            <a:endParaRPr b="0" lang="en-PH" sz="1800" spc="-1" strike="noStrike">
              <a:solidFill>
                <a:srgbClr val="000000"/>
              </a:solidFill>
              <a:latin typeface="Times New Roman"/>
            </a:endParaRPr>
          </a:p>
        </p:txBody>
      </p:sp>
      <p:sp>
        <p:nvSpPr>
          <p:cNvPr id="94" name="PlaceHolder 3"/>
          <p:cNvSpPr>
            <a:spLocks noGrp="1"/>
          </p:cNvSpPr>
          <p:nvPr>
            <p:ph type="dt" idx="9"/>
          </p:nvPr>
        </p:nvSpPr>
        <p:spPr>
          <a:xfrm>
            <a:off x="838080" y="6356520"/>
            <a:ext cx="2733840" cy="355680"/>
          </a:xfrm>
          <a:prstGeom prst="rect">
            <a:avLst/>
          </a:prstGeom>
          <a:noFill/>
          <a:ln w="0">
            <a:noFill/>
          </a:ln>
        </p:spPr>
        <p:txBody>
          <a:bodyPr lIns="90000" rIns="90000" tIns="45000" bIns="45000" anchor="t">
            <a:noAutofit/>
          </a:bodyPr>
          <a:lstStyle>
            <a:lvl1pPr indent="0">
              <a:buNone/>
              <a:defRPr b="0" lang="en-PH" sz="1400" spc="-1" strike="noStrike">
                <a:solidFill>
                  <a:srgbClr val="000000"/>
                </a:solidFill>
                <a:latin typeface="Times New Roman"/>
              </a:defRPr>
            </a:lvl1pPr>
          </a:lstStyle>
          <a:p>
            <a:pPr indent="0">
              <a:buNone/>
            </a:pPr>
            <a:r>
              <a:rPr b="0" lang="en-PH" sz="1400" spc="-1" strike="noStrike">
                <a:solidFill>
                  <a:srgbClr val="000000"/>
                </a:solidFill>
                <a:latin typeface="Times New Roman"/>
              </a:rPr>
              <a:t>&lt;date/time&gt;</a:t>
            </a:r>
            <a:endParaRPr b="0" lang="en-PH" sz="1400" spc="-1" strike="noStrike">
              <a:solidFill>
                <a:srgbClr val="000000"/>
              </a:solidFill>
              <a:latin typeface="Times New Roman"/>
            </a:endParaRPr>
          </a:p>
        </p:txBody>
      </p:sp>
      <p:sp>
        <p:nvSpPr>
          <p:cNvPr id="95" name="PlaceHolder 4"/>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lgn="ctr">
              <a:buNone/>
            </a:pPr>
            <a:r>
              <a:rPr b="0" lang="en-PH" sz="4400" spc="-1" strike="noStrike">
                <a:solidFill>
                  <a:srgbClr val="000000"/>
                </a:solidFill>
                <a:latin typeface="Arial"/>
              </a:rPr>
              <a:t>Click to edit the title text format</a:t>
            </a:r>
            <a:endParaRPr b="0" lang="en-PH" sz="4400" spc="-1" strike="noStrike">
              <a:solidFill>
                <a:srgbClr val="000000"/>
              </a:solidFill>
              <a:latin typeface="Arial"/>
            </a:endParaRPr>
          </a:p>
        </p:txBody>
      </p:sp>
      <p:sp>
        <p:nvSpPr>
          <p:cNvPr id="96" name="PlaceHolder 5"/>
          <p:cNvSpPr>
            <a:spLocks noGrp="1"/>
          </p:cNvSpPr>
          <p:nvPr>
            <p:ph type="body"/>
          </p:nvPr>
        </p:nvSpPr>
        <p:spPr>
          <a:xfrm>
            <a:off x="609480" y="1604520"/>
            <a:ext cx="10972440" cy="3977280"/>
          </a:xfrm>
          <a:prstGeom prst="rect">
            <a:avLst/>
          </a:prstGeom>
          <a:noFill/>
          <a:ln w="0">
            <a:noFill/>
          </a:ln>
        </p:spPr>
        <p:txBody>
          <a:bodyPr lIns="0" rIns="0" tIns="0" bIns="0" anchor="t">
            <a:normAutofit/>
          </a:bodyPr>
          <a:p>
            <a:pPr marL="432000" indent="-324000">
              <a:spcBef>
                <a:spcPts val="1417"/>
              </a:spcBef>
              <a:buClr>
                <a:srgbClr val="000000"/>
              </a:buClr>
              <a:buSzPct val="45000"/>
              <a:buFont typeface="Wingdings" charset="2"/>
              <a:buChar char=""/>
            </a:pPr>
            <a:r>
              <a:rPr b="0" lang="en-PH" sz="3200" spc="-1" strike="noStrike">
                <a:solidFill>
                  <a:srgbClr val="000000"/>
                </a:solidFill>
                <a:latin typeface="Arial"/>
              </a:rPr>
              <a:t>Click to edit the outline text format</a:t>
            </a:r>
            <a:endParaRPr b="0" lang="en-PH" sz="3200" spc="-1" strike="noStrike">
              <a:solidFill>
                <a:srgbClr val="000000"/>
              </a:solidFill>
              <a:latin typeface="Arial"/>
            </a:endParaRPr>
          </a:p>
          <a:p>
            <a:pPr lvl="1" marL="864000" indent="-324000">
              <a:spcBef>
                <a:spcPts val="1134"/>
              </a:spcBef>
              <a:buClr>
                <a:srgbClr val="000000"/>
              </a:buClr>
              <a:buSzPct val="75000"/>
              <a:buFont typeface="Symbol" charset="2"/>
              <a:buChar char=""/>
            </a:pPr>
            <a:r>
              <a:rPr b="0" lang="en-PH" sz="2800" spc="-1" strike="noStrike">
                <a:solidFill>
                  <a:srgbClr val="000000"/>
                </a:solidFill>
                <a:latin typeface="Arial"/>
              </a:rPr>
              <a:t>Second Outline Level</a:t>
            </a:r>
            <a:endParaRPr b="0" lang="en-PH" sz="2800" spc="-1" strike="noStrike">
              <a:solidFill>
                <a:srgbClr val="000000"/>
              </a:solidFill>
              <a:latin typeface="Arial"/>
            </a:endParaRPr>
          </a:p>
          <a:p>
            <a:pPr lvl="2" marL="1296000" indent="-288000">
              <a:spcBef>
                <a:spcPts val="850"/>
              </a:spcBef>
              <a:buClr>
                <a:srgbClr val="000000"/>
              </a:buClr>
              <a:buSzPct val="45000"/>
              <a:buFont typeface="Wingdings" charset="2"/>
              <a:buChar char=""/>
            </a:pPr>
            <a:r>
              <a:rPr b="0" lang="en-PH" sz="2400" spc="-1" strike="noStrike">
                <a:solidFill>
                  <a:srgbClr val="000000"/>
                </a:solidFill>
                <a:latin typeface="Arial"/>
              </a:rPr>
              <a:t>Third Outline Level</a:t>
            </a:r>
            <a:endParaRPr b="0" lang="en-PH" sz="2400" spc="-1" strike="noStrike">
              <a:solidFill>
                <a:srgbClr val="000000"/>
              </a:solidFill>
              <a:latin typeface="Arial"/>
            </a:endParaRPr>
          </a:p>
          <a:p>
            <a:pPr lvl="3" marL="1728000" indent="-216000">
              <a:spcBef>
                <a:spcPts val="567"/>
              </a:spcBef>
              <a:buClr>
                <a:srgbClr val="000000"/>
              </a:buClr>
              <a:buSzPct val="75000"/>
              <a:buFont typeface="Symbol" charset="2"/>
              <a:buChar char=""/>
            </a:pPr>
            <a:r>
              <a:rPr b="0" lang="en-PH" sz="2000" spc="-1" strike="noStrike">
                <a:solidFill>
                  <a:srgbClr val="000000"/>
                </a:solidFill>
                <a:latin typeface="Arial"/>
              </a:rPr>
              <a:t>Fourth Outline Level</a:t>
            </a:r>
            <a:endParaRPr b="0" lang="en-PH" sz="2000" spc="-1" strike="noStrike">
              <a:solidFill>
                <a:srgbClr val="000000"/>
              </a:solidFill>
              <a:latin typeface="Arial"/>
            </a:endParaRPr>
          </a:p>
          <a:p>
            <a:pPr lvl="4" marL="2160000" indent="-216000">
              <a:spcBef>
                <a:spcPts val="283"/>
              </a:spcBef>
              <a:buClr>
                <a:srgbClr val="000000"/>
              </a:buClr>
              <a:buSzPct val="45000"/>
              <a:buFont typeface="Wingdings" charset="2"/>
              <a:buChar char=""/>
            </a:pPr>
            <a:r>
              <a:rPr b="0" lang="en-PH" sz="2000" spc="-1" strike="noStrike">
                <a:solidFill>
                  <a:srgbClr val="000000"/>
                </a:solidFill>
                <a:latin typeface="Arial"/>
              </a:rPr>
              <a:t>Fifth Outline Level</a:t>
            </a:r>
            <a:endParaRPr b="0" lang="en-PH" sz="2000" spc="-1" strike="noStrike">
              <a:solidFill>
                <a:srgbClr val="000000"/>
              </a:solidFill>
              <a:latin typeface="Arial"/>
            </a:endParaRPr>
          </a:p>
          <a:p>
            <a:pPr lvl="5" marL="2592000" indent="-216000">
              <a:spcBef>
                <a:spcPts val="283"/>
              </a:spcBef>
              <a:buClr>
                <a:srgbClr val="000000"/>
              </a:buClr>
              <a:buSzPct val="45000"/>
              <a:buFont typeface="Wingdings" charset="2"/>
              <a:buChar char=""/>
            </a:pPr>
            <a:r>
              <a:rPr b="0" lang="en-PH" sz="2000" spc="-1" strike="noStrike">
                <a:solidFill>
                  <a:srgbClr val="000000"/>
                </a:solidFill>
                <a:latin typeface="Arial"/>
              </a:rPr>
              <a:t>Sixth Outline Level</a:t>
            </a:r>
            <a:endParaRPr b="0" lang="en-PH" sz="2000" spc="-1" strike="noStrike">
              <a:solidFill>
                <a:srgbClr val="000000"/>
              </a:solidFill>
              <a:latin typeface="Arial"/>
            </a:endParaRPr>
          </a:p>
          <a:p>
            <a:pPr lvl="6" marL="3024000" indent="-216000">
              <a:spcBef>
                <a:spcPts val="283"/>
              </a:spcBef>
              <a:buClr>
                <a:srgbClr val="000000"/>
              </a:buClr>
              <a:buSzPct val="45000"/>
              <a:buFont typeface="Wingdings" charset="2"/>
              <a:buChar char=""/>
            </a:pPr>
            <a:r>
              <a:rPr b="0" lang="en-PH" sz="2000" spc="-1" strike="noStrike">
                <a:solidFill>
                  <a:srgbClr val="000000"/>
                </a:solidFill>
                <a:latin typeface="Arial"/>
              </a:rPr>
              <a:t>Seventh Outline Level</a:t>
            </a:r>
            <a:endParaRPr b="0" lang="en-PH" sz="2000" spc="-1" strike="noStrike">
              <a:solidFill>
                <a:srgbClr val="000000"/>
              </a:solidFill>
              <a:latin typeface="Arial"/>
            </a:endParaRPr>
          </a:p>
        </p:txBody>
      </p:sp>
    </p:spTree>
  </p:cSld>
  <p:clrMap bg1="lt1" bg2="lt2" tx1="dk1" tx2="dk2" accent1="accent1" accent2="accent2" accent3="accent3" accent4="accent4" accent5="accent5" accent6="accent6" hlink="hlink" folHlink="folHlink"/>
  <p:sldLayoutIdLst>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 id="2147483685" r:id="rId13"/>
    <p:sldLayoutId id="2147483686" r:id="rId14"/>
  </p:sldLayoutIdLst>
</p:sldMaster>
</file>

<file path=ppt/slides/_rels/slide1.xml.rels><?xml version="1.0" encoding="UTF-8"?>
<Relationships xmlns="http://schemas.openxmlformats.org/package/2006/relationships"><Relationship Id="rId1" Type="http://schemas.openxmlformats.org/officeDocument/2006/relationships/slideLayout" Target="../slideLayouts/slideLayout1.xml"/>
</Relationships>
</file>

<file path=ppt/slides/_rels/slide2.xml.rels><?xml version="1.0" encoding="UTF-8"?>
<Relationships xmlns="http://schemas.openxmlformats.org/package/2006/relationships"><Relationship Id="rId1" Type="http://schemas.openxmlformats.org/officeDocument/2006/relationships/image" Target="../media/image5.png"/><Relationship Id="rId2" Type="http://schemas.openxmlformats.org/officeDocument/2006/relationships/image" Target="../media/image6.png"/><Relationship Id="rId3" Type="http://schemas.openxmlformats.org/officeDocument/2006/relationships/image" Target="../media/image7.png"/><Relationship Id="rId4" Type="http://schemas.openxmlformats.org/officeDocument/2006/relationships/image" Target="../media/image8.png"/><Relationship Id="rId5" Type="http://schemas.openxmlformats.org/officeDocument/2006/relationships/image" Target="../media/image9.png"/><Relationship Id="rId6" Type="http://schemas.openxmlformats.org/officeDocument/2006/relationships/image" Target="../media/image10.png"/><Relationship Id="rId7" Type="http://schemas.openxmlformats.org/officeDocument/2006/relationships/slideLayout" Target="../slideLayouts/slideLayout13.xml"/>
</Relationships>
</file>

<file path=ppt/slides/_rels/slide3.xml.rels><?xml version="1.0" encoding="UTF-8"?>
<Relationships xmlns="http://schemas.openxmlformats.org/package/2006/relationships"><Relationship Id="rId1" Type="http://schemas.openxmlformats.org/officeDocument/2006/relationships/image" Target="../media/image11.png"/><Relationship Id="rId2" Type="http://schemas.openxmlformats.org/officeDocument/2006/relationships/image" Target="../media/image12.png"/><Relationship Id="rId3" Type="http://schemas.openxmlformats.org/officeDocument/2006/relationships/image" Target="../media/image13.png"/><Relationship Id="rId4" Type="http://schemas.openxmlformats.org/officeDocument/2006/relationships/image" Target="../media/image14.png"/><Relationship Id="rId5" Type="http://schemas.openxmlformats.org/officeDocument/2006/relationships/slideLayout" Target="../slideLayouts/slideLayout13.xml"/>
</Relationships>
</file>

<file path=ppt/slides/_rels/slide4.xml.rels><?xml version="1.0" encoding="UTF-8"?>
<Relationships xmlns="http://schemas.openxmlformats.org/package/2006/relationships"><Relationship Id="rId1" Type="http://schemas.openxmlformats.org/officeDocument/2006/relationships/image" Target="../media/image15.png"/><Relationship Id="rId2" Type="http://schemas.openxmlformats.org/officeDocument/2006/relationships/image" Target="../media/image16.png"/><Relationship Id="rId3" Type="http://schemas.openxmlformats.org/officeDocument/2006/relationships/image" Target="../media/image17.png"/><Relationship Id="rId4" Type="http://schemas.openxmlformats.org/officeDocument/2006/relationships/image" Target="../media/image18.png"/><Relationship Id="rId5" Type="http://schemas.openxmlformats.org/officeDocument/2006/relationships/slideLayout" Target="../slideLayouts/slideLayout13.xml"/>
</Relationships>
</file>

<file path=ppt/slides/_rels/slide5.xml.rels><?xml version="1.0" encoding="UTF-8"?>
<Relationships xmlns="http://schemas.openxmlformats.org/package/2006/relationships"><Relationship Id="rId1" Type="http://schemas.openxmlformats.org/officeDocument/2006/relationships/image" Target="../media/image19.png"/><Relationship Id="rId2" Type="http://schemas.openxmlformats.org/officeDocument/2006/relationships/image" Target="../media/image20.png"/><Relationship Id="rId3" Type="http://schemas.openxmlformats.org/officeDocument/2006/relationships/image" Target="../media/image21.png"/><Relationship Id="rId4" Type="http://schemas.openxmlformats.org/officeDocument/2006/relationships/image" Target="../media/image22.png"/><Relationship Id="rId5" Type="http://schemas.openxmlformats.org/officeDocument/2006/relationships/slideLayout" Target="../slideLayouts/slideLayout13.xml"/>
</Relationships>
</file>

<file path=ppt/slides/_rels/slide6.xml.rels><?xml version="1.0" encoding="UTF-8"?>
<Relationships xmlns="http://schemas.openxmlformats.org/package/2006/relationships"><Relationship Id="rId1" Type="http://schemas.openxmlformats.org/officeDocument/2006/relationships/image" Target="../media/image23.png"/><Relationship Id="rId2" Type="http://schemas.openxmlformats.org/officeDocument/2006/relationships/image" Target="../media/image24.png"/><Relationship Id="rId3" Type="http://schemas.openxmlformats.org/officeDocument/2006/relationships/image" Target="../media/image25.png"/><Relationship Id="rId4" Type="http://schemas.openxmlformats.org/officeDocument/2006/relationships/image" Target="../media/image26.png"/><Relationship Id="rId5" Type="http://schemas.openxmlformats.org/officeDocument/2006/relationships/slideLayout" Target="../slideLayouts/slideLayout13.xml"/>
</Relationships>
</file>

<file path=ppt/slides/_rels/slide7.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8.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9.xml.rels><?xml version="1.0" encoding="UTF-8"?>
<Relationships xmlns="http://schemas.openxmlformats.org/package/2006/relationships"><Relationship Id="rId1" Type="http://schemas.openxmlformats.org/officeDocument/2006/relationships/slideLayout" Target="../slideLayouts/slideLayout25.xml"/>
</Relationships>
</file>

<file path=ppt/slides/slide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33" name=""/>
          <p:cNvSpPr/>
          <p:nvPr/>
        </p:nvSpPr>
        <p:spPr>
          <a:xfrm>
            <a:off x="4540680" y="2772000"/>
            <a:ext cx="6831000" cy="2129040"/>
          </a:xfrm>
          <a:prstGeom prst="rect">
            <a:avLst/>
          </a:prstGeom>
          <a:noFill/>
          <a:ln w="0">
            <a:noFill/>
          </a:ln>
        </p:spPr>
        <p:style>
          <a:lnRef idx="0"/>
          <a:fillRef idx="0"/>
          <a:effectRef idx="0"/>
          <a:fontRef idx="minor"/>
        </p:style>
        <p:txBody>
          <a:bodyPr lIns="90000" rIns="90000" tIns="45000" bIns="45000" anchor="t">
            <a:noAutofit/>
          </a:bodyPr>
          <a:p>
            <a:pPr algn="ctr">
              <a:lnSpc>
                <a:spcPct val="100000"/>
              </a:lnSpc>
            </a:pPr>
            <a:r>
              <a:rPr b="1" lang="en-PH" sz="3600" spc="-1" strike="noStrike">
                <a:solidFill>
                  <a:srgbClr val="ffffff"/>
                </a:solidFill>
                <a:latin typeface="Montserrat Medium"/>
                <a:ea typeface="DejaVu Sans"/>
              </a:rPr>
              <a:t>Epekto ng Klima sa Uri ng Pananim at Hayop sa Pilipinas</a:t>
            </a:r>
            <a:endParaRPr b="0" lang="en-PH" sz="3600" spc="-1" strike="noStrike">
              <a:solidFill>
                <a:srgbClr val="000000"/>
              </a:solidFill>
              <a:latin typeface="Arial"/>
            </a:endParaRPr>
          </a:p>
        </p:txBody>
      </p:sp>
    </p:spTree>
  </p:cSld>
  <mc:AlternateContent>
    <mc:Choice Requires="p14">
      <p:transition spd="slow" p14:dur="2000"/>
    </mc:Choice>
    <mc:Fallback>
      <p:transition spd="slow"/>
    </mc:Fallback>
  </mc:AlternateContent>
</p:sld>
</file>

<file path=ppt/slides/slide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34" name="Rectangle 17"/>
          <p:cNvSpPr/>
          <p:nvPr/>
        </p:nvSpPr>
        <p:spPr>
          <a:xfrm>
            <a:off x="-113040" y="552240"/>
            <a:ext cx="8751960" cy="706680"/>
          </a:xfrm>
          <a:prstGeom prst="rect">
            <a:avLst/>
          </a:prstGeom>
          <a:gradFill rotWithShape="0">
            <a:gsLst>
              <a:gs pos="0">
                <a:srgbClr val="a7074b"/>
              </a:gs>
              <a:gs pos="100000">
                <a:srgbClr val="2a6099"/>
              </a:gs>
            </a:gsLst>
            <a:lin ang="16200000"/>
          </a:gradFill>
          <a:ln>
            <a:solidFill>
              <a:srgbClr val="ffffff"/>
            </a:solidFill>
          </a:ln>
          <a:effectLst>
            <a:outerShdw blurRad="39960" dir="5400000" dist="20160" rotWithShape="0">
              <a:srgbClr val="000000">
                <a:alpha val="38000"/>
              </a:srgbClr>
            </a:outerShdw>
          </a:effectLst>
        </p:spPr>
        <p:style>
          <a:lnRef idx="1">
            <a:schemeClr val="dk1"/>
          </a:lnRef>
          <a:fillRef idx="2">
            <a:schemeClr val="dk1"/>
          </a:fillRef>
          <a:effectRef idx="1">
            <a:schemeClr val="dk1"/>
          </a:effectRef>
          <a:fontRef idx="minor"/>
        </p:style>
        <p:txBody>
          <a:bodyPr lIns="90000" rIns="90000" tIns="45000" bIns="45000" anchor="ctr">
            <a:noAutofit/>
          </a:bodyPr>
          <a:p>
            <a:pPr>
              <a:lnSpc>
                <a:spcPct val="100000"/>
              </a:lnSpc>
            </a:pPr>
            <a:endParaRPr b="0" lang="en-PH" sz="1800" spc="-1" strike="noStrike">
              <a:solidFill>
                <a:srgbClr val="000000"/>
              </a:solidFill>
              <a:latin typeface="Arial"/>
              <a:ea typeface="DejaVu Sans"/>
            </a:endParaRPr>
          </a:p>
        </p:txBody>
      </p:sp>
      <p:pic>
        <p:nvPicPr>
          <p:cNvPr id="135" name="" descr=""/>
          <p:cNvPicPr/>
          <p:nvPr/>
        </p:nvPicPr>
        <p:blipFill>
          <a:blip r:embed="rId1"/>
          <a:srcRect l="4792" t="-3526" r="9534" b="16"/>
          <a:stretch/>
        </p:blipFill>
        <p:spPr>
          <a:xfrm>
            <a:off x="5076000" y="2520000"/>
            <a:ext cx="1850040" cy="1438560"/>
          </a:xfrm>
          <a:prstGeom prst="rect">
            <a:avLst/>
          </a:prstGeom>
          <a:ln w="0">
            <a:noFill/>
          </a:ln>
        </p:spPr>
      </p:pic>
      <p:pic>
        <p:nvPicPr>
          <p:cNvPr id="136" name="" descr=""/>
          <p:cNvPicPr/>
          <p:nvPr/>
        </p:nvPicPr>
        <p:blipFill>
          <a:blip r:embed="rId2"/>
          <a:srcRect l="11426" t="7565" r="12" b="13219"/>
          <a:stretch/>
        </p:blipFill>
        <p:spPr>
          <a:xfrm>
            <a:off x="8649000" y="2544840"/>
            <a:ext cx="1825560" cy="1413720"/>
          </a:xfrm>
          <a:prstGeom prst="rect">
            <a:avLst/>
          </a:prstGeom>
          <a:ln w="0">
            <a:noFill/>
          </a:ln>
        </p:spPr>
      </p:pic>
      <p:sp>
        <p:nvSpPr>
          <p:cNvPr id="137" name=""/>
          <p:cNvSpPr/>
          <p:nvPr/>
        </p:nvSpPr>
        <p:spPr>
          <a:xfrm>
            <a:off x="426960" y="527760"/>
            <a:ext cx="10251000" cy="1105200"/>
          </a:xfrm>
          <a:prstGeom prst="rect">
            <a:avLst/>
          </a:prstGeom>
          <a:noFill/>
          <a:ln w="0">
            <a:noFill/>
          </a:ln>
        </p:spPr>
        <p:style>
          <a:lnRef idx="0"/>
          <a:fillRef idx="0"/>
          <a:effectRef idx="0"/>
          <a:fontRef idx="minor"/>
        </p:style>
        <p:txBody>
          <a:bodyPr lIns="90000" rIns="90000" tIns="45000" bIns="45000" anchor="t">
            <a:noAutofit/>
          </a:bodyPr>
          <a:p>
            <a:pPr algn="just">
              <a:lnSpc>
                <a:spcPct val="100000"/>
              </a:lnSpc>
            </a:pPr>
            <a:r>
              <a:rPr b="1" lang="en-PH" sz="3600" spc="-1" strike="noStrike">
                <a:solidFill>
                  <a:srgbClr val="ffffff"/>
                </a:solidFill>
                <a:latin typeface="Montserrat Medium"/>
                <a:ea typeface="DejaVu Sans"/>
              </a:rPr>
              <a:t>Mga Pananim at Hayop sa Pilipinas</a:t>
            </a:r>
            <a:endParaRPr b="0" lang="en-PH" sz="3600" spc="-1" strike="noStrike">
              <a:solidFill>
                <a:srgbClr val="000000"/>
              </a:solidFill>
              <a:latin typeface="Arial"/>
            </a:endParaRPr>
          </a:p>
          <a:p>
            <a:pPr>
              <a:lnSpc>
                <a:spcPct val="100000"/>
              </a:lnSpc>
            </a:pPr>
            <a:endParaRPr b="0" lang="en-PH" sz="1150" spc="-1" strike="noStrike">
              <a:solidFill>
                <a:srgbClr val="000000"/>
              </a:solidFill>
              <a:latin typeface="Arial"/>
            </a:endParaRPr>
          </a:p>
          <a:p>
            <a:pPr>
              <a:lnSpc>
                <a:spcPct val="100000"/>
              </a:lnSpc>
            </a:pPr>
            <a:endParaRPr b="0" lang="en-PH" sz="1800" spc="-1" strike="noStrike">
              <a:solidFill>
                <a:srgbClr val="000000"/>
              </a:solidFill>
              <a:latin typeface="Arial"/>
            </a:endParaRPr>
          </a:p>
        </p:txBody>
      </p:sp>
      <p:sp>
        <p:nvSpPr>
          <p:cNvPr id="138" name=""/>
          <p:cNvSpPr/>
          <p:nvPr/>
        </p:nvSpPr>
        <p:spPr>
          <a:xfrm>
            <a:off x="1080000" y="2520000"/>
            <a:ext cx="10137960" cy="1361160"/>
          </a:xfrm>
          <a:prstGeom prst="rect">
            <a:avLst/>
          </a:prstGeom>
          <a:noFill/>
          <a:ln w="0">
            <a:noFill/>
          </a:ln>
        </p:spPr>
        <p:style>
          <a:lnRef idx="0"/>
          <a:fillRef idx="0"/>
          <a:effectRef idx="0"/>
          <a:fontRef idx="minor"/>
        </p:style>
        <p:txBody>
          <a:bodyPr lIns="90000" rIns="90000" tIns="45000" bIns="45000" anchor="t">
            <a:noAutofit/>
          </a:bodyPr>
          <a:p>
            <a:pPr>
              <a:lnSpc>
                <a:spcPct val="100000"/>
              </a:lnSpc>
            </a:pPr>
            <a:endParaRPr b="0" lang="en-PH" sz="1800" spc="-1" strike="noStrike">
              <a:solidFill>
                <a:srgbClr val="000000"/>
              </a:solidFill>
              <a:latin typeface="Arial"/>
              <a:ea typeface="DejaVu Sans"/>
            </a:endParaRPr>
          </a:p>
        </p:txBody>
      </p:sp>
      <p:sp>
        <p:nvSpPr>
          <p:cNvPr id="139" name=""/>
          <p:cNvSpPr/>
          <p:nvPr/>
        </p:nvSpPr>
        <p:spPr>
          <a:xfrm>
            <a:off x="540000" y="1379880"/>
            <a:ext cx="10798200" cy="2504880"/>
          </a:xfrm>
          <a:prstGeom prst="rect">
            <a:avLst/>
          </a:prstGeom>
          <a:noFill/>
          <a:ln w="0">
            <a:noFill/>
          </a:ln>
        </p:spPr>
        <p:style>
          <a:lnRef idx="0"/>
          <a:fillRef idx="0"/>
          <a:effectRef idx="0"/>
          <a:fontRef idx="minor"/>
        </p:style>
        <p:txBody>
          <a:bodyPr lIns="90000" rIns="90000" tIns="45000" bIns="45000" anchor="t">
            <a:noAutofit/>
          </a:bodyPr>
          <a:p>
            <a:pPr marL="216000" indent="-216000">
              <a:lnSpc>
                <a:spcPct val="100000"/>
              </a:lnSpc>
              <a:buClr>
                <a:srgbClr val="000000"/>
              </a:buClr>
              <a:buSzPct val="45000"/>
              <a:buFont typeface="Wingdings" charset="2"/>
              <a:buChar char=""/>
            </a:pPr>
            <a:r>
              <a:rPr b="0" lang="en-PH" sz="1800" spc="-1" strike="noStrike">
                <a:solidFill>
                  <a:srgbClr val="000000"/>
                </a:solidFill>
                <a:latin typeface="Lato"/>
                <a:ea typeface="DejaVu Sans"/>
              </a:rPr>
              <a:t>Ang magandang klima sa Pilipinas ay bunga ng magandang lokasyon nito at ng distribusyon ng ulan sa iba’t ibang bahagi ng bansa. Ang matabang lupa ay natataniman ng iba’t ibang produkto.</a:t>
            </a:r>
            <a:endParaRPr b="0" lang="en-PH" sz="1800" spc="-1" strike="noStrike">
              <a:solidFill>
                <a:srgbClr val="000000"/>
              </a:solidFill>
              <a:latin typeface="Arial"/>
            </a:endParaRPr>
          </a:p>
          <a:p>
            <a:pPr>
              <a:lnSpc>
                <a:spcPct val="100000"/>
              </a:lnSpc>
            </a:pPr>
            <a:endParaRPr b="0" lang="en-PH" sz="1800" spc="-1" strike="noStrike">
              <a:solidFill>
                <a:srgbClr val="000000"/>
              </a:solidFill>
              <a:latin typeface="Arial"/>
            </a:endParaRPr>
          </a:p>
          <a:p>
            <a:pPr>
              <a:lnSpc>
                <a:spcPct val="100000"/>
              </a:lnSpc>
            </a:pPr>
            <a:r>
              <a:rPr b="0" i="1" lang="en-PH" sz="1800" spc="-1" strike="noStrike">
                <a:solidFill>
                  <a:srgbClr val="000000"/>
                </a:solidFill>
                <a:latin typeface="Lato"/>
                <a:ea typeface="DejaVu Sans"/>
              </a:rPr>
              <a:t>Pangunahing produkto na itinatanim sa Pilipinas:</a:t>
            </a:r>
            <a:endParaRPr b="0" lang="en-PH" sz="1800" spc="-1" strike="noStrike">
              <a:solidFill>
                <a:srgbClr val="000000"/>
              </a:solidFill>
              <a:latin typeface="Arial"/>
            </a:endParaRPr>
          </a:p>
          <a:p>
            <a:pPr>
              <a:lnSpc>
                <a:spcPct val="100000"/>
              </a:lnSpc>
            </a:pPr>
            <a:endParaRPr b="0" lang="en-PH" sz="1800" spc="-1" strike="noStrike">
              <a:solidFill>
                <a:srgbClr val="000000"/>
              </a:solidFill>
              <a:latin typeface="Arial"/>
            </a:endParaRPr>
          </a:p>
          <a:p>
            <a:pPr>
              <a:lnSpc>
                <a:spcPct val="100000"/>
              </a:lnSpc>
            </a:pPr>
            <a:endParaRPr b="0" lang="en-PH" sz="1800" spc="-1" strike="noStrike">
              <a:solidFill>
                <a:srgbClr val="000000"/>
              </a:solidFill>
              <a:latin typeface="Arial"/>
            </a:endParaRPr>
          </a:p>
          <a:p>
            <a:pPr>
              <a:lnSpc>
                <a:spcPct val="100000"/>
              </a:lnSpc>
            </a:pPr>
            <a:endParaRPr b="0" lang="en-PH" sz="1800" spc="-1" strike="noStrike">
              <a:solidFill>
                <a:srgbClr val="000000"/>
              </a:solidFill>
              <a:latin typeface="Arial"/>
            </a:endParaRPr>
          </a:p>
          <a:p>
            <a:pPr>
              <a:lnSpc>
                <a:spcPct val="100000"/>
              </a:lnSpc>
            </a:pPr>
            <a:endParaRPr b="0" lang="en-PH" sz="1800" spc="-1" strike="noStrike">
              <a:solidFill>
                <a:srgbClr val="000000"/>
              </a:solidFill>
              <a:latin typeface="Arial"/>
            </a:endParaRPr>
          </a:p>
          <a:p>
            <a:pPr>
              <a:lnSpc>
                <a:spcPct val="100000"/>
              </a:lnSpc>
            </a:pPr>
            <a:endParaRPr b="0" lang="en-PH" sz="1800" spc="-1" strike="noStrike">
              <a:solidFill>
                <a:srgbClr val="000000"/>
              </a:solidFill>
              <a:latin typeface="Arial"/>
            </a:endParaRPr>
          </a:p>
          <a:p>
            <a:pPr>
              <a:lnSpc>
                <a:spcPct val="100000"/>
              </a:lnSpc>
            </a:pPr>
            <a:r>
              <a:rPr b="0" lang="en-PH" sz="1400" spc="-1" strike="noStrike">
                <a:solidFill>
                  <a:srgbClr val="000000"/>
                </a:solidFill>
                <a:latin typeface="Lato"/>
                <a:ea typeface="DejaVu Sans"/>
              </a:rPr>
              <a:t>                    </a:t>
            </a:r>
            <a:r>
              <a:rPr b="0" i="1" lang="en-PH" sz="1400" spc="-1" strike="noStrike">
                <a:solidFill>
                  <a:srgbClr val="000000"/>
                </a:solidFill>
                <a:latin typeface="Lato"/>
                <a:ea typeface="DejaVu Sans"/>
              </a:rPr>
              <a:t>Ampalaya, Papaya,</a:t>
            </a:r>
            <a:r>
              <a:rPr b="0" i="1" lang="en-PH" sz="1400" spc="-1" strike="noStrike">
                <a:solidFill>
                  <a:srgbClr val="000000"/>
                </a:solidFill>
                <a:latin typeface="Lato"/>
                <a:ea typeface="DejaVu Sans"/>
              </a:rPr>
              <a:t>	</a:t>
            </a:r>
            <a:r>
              <a:rPr b="0" i="1" lang="en-PH" sz="1400" spc="-1" strike="noStrike">
                <a:solidFill>
                  <a:srgbClr val="000000"/>
                </a:solidFill>
                <a:latin typeface="Lato"/>
                <a:ea typeface="DejaVu Sans"/>
              </a:rPr>
              <a:t> </a:t>
            </a:r>
            <a:r>
              <a:rPr b="0" i="1" lang="en-PH" sz="1400" spc="-1" strike="noStrike">
                <a:solidFill>
                  <a:srgbClr val="000000"/>
                </a:solidFill>
                <a:latin typeface="Lato"/>
                <a:ea typeface="DejaVu Sans"/>
              </a:rPr>
              <a:t>	</a:t>
            </a:r>
            <a:r>
              <a:rPr b="0" i="1" lang="en-PH" sz="1400" spc="-1" strike="noStrike">
                <a:solidFill>
                  <a:srgbClr val="000000"/>
                </a:solidFill>
                <a:latin typeface="Lato"/>
                <a:ea typeface="DejaVu Sans"/>
              </a:rPr>
              <a:t>	</a:t>
            </a:r>
            <a:r>
              <a:rPr b="0" i="1" lang="en-PH" sz="1400" spc="-1" strike="noStrike">
                <a:solidFill>
                  <a:srgbClr val="000000"/>
                </a:solidFill>
                <a:latin typeface="Lato"/>
                <a:ea typeface="DejaVu Sans"/>
              </a:rPr>
              <a:t>        Palay</a:t>
            </a:r>
            <a:r>
              <a:rPr b="0" i="1" lang="en-PH" sz="1400" spc="-1" strike="noStrike">
                <a:solidFill>
                  <a:srgbClr val="000000"/>
                </a:solidFill>
                <a:latin typeface="Lato"/>
                <a:ea typeface="DejaVu Sans"/>
              </a:rPr>
              <a:t>	</a:t>
            </a:r>
            <a:r>
              <a:rPr b="0" i="1" lang="en-PH" sz="1400" spc="-1" strike="noStrike">
                <a:solidFill>
                  <a:srgbClr val="000000"/>
                </a:solidFill>
                <a:latin typeface="Lato"/>
                <a:ea typeface="DejaVu Sans"/>
              </a:rPr>
              <a:t>                                                            Tubo</a:t>
            </a:r>
            <a:r>
              <a:rPr b="0" i="1" lang="en-PH" sz="1400" spc="-1" strike="noStrike">
                <a:solidFill>
                  <a:srgbClr val="000000"/>
                </a:solidFill>
                <a:latin typeface="Lato"/>
                <a:ea typeface="DejaVu Sans"/>
              </a:rPr>
              <a:t>	</a:t>
            </a:r>
            <a:r>
              <a:rPr b="0" i="1" lang="en-PH" sz="1400" spc="-1" strike="noStrike">
                <a:solidFill>
                  <a:srgbClr val="000000"/>
                </a:solidFill>
                <a:latin typeface="Lato"/>
                <a:ea typeface="DejaVu Sans"/>
              </a:rPr>
              <a:t>      </a:t>
            </a:r>
            <a:endParaRPr b="0" lang="en-PH" sz="1400" spc="-1" strike="noStrike">
              <a:solidFill>
                <a:srgbClr val="000000"/>
              </a:solidFill>
              <a:latin typeface="Arial"/>
            </a:endParaRPr>
          </a:p>
          <a:p>
            <a:pPr>
              <a:lnSpc>
                <a:spcPct val="100000"/>
              </a:lnSpc>
            </a:pPr>
            <a:r>
              <a:rPr b="0" i="1" lang="en-PH" sz="1400" spc="-1" strike="noStrike">
                <a:solidFill>
                  <a:srgbClr val="000000"/>
                </a:solidFill>
                <a:latin typeface="Lato"/>
                <a:ea typeface="DejaVu Sans"/>
              </a:rPr>
              <a:t>                    </a:t>
            </a:r>
            <a:r>
              <a:rPr b="0" i="1" lang="en-PH" sz="1400" spc="-1" strike="noStrike">
                <a:solidFill>
                  <a:srgbClr val="000000"/>
                </a:solidFill>
                <a:latin typeface="Lato"/>
                <a:ea typeface="DejaVu Sans"/>
              </a:rPr>
              <a:t>Petchay, at Talong</a:t>
            </a:r>
            <a:endParaRPr b="0" lang="en-PH" sz="1400" spc="-1" strike="noStrike">
              <a:solidFill>
                <a:srgbClr val="000000"/>
              </a:solidFill>
              <a:latin typeface="Arial"/>
            </a:endParaRPr>
          </a:p>
          <a:p>
            <a:pPr>
              <a:lnSpc>
                <a:spcPct val="100000"/>
              </a:lnSpc>
            </a:pPr>
            <a:endParaRPr b="0" lang="en-PH" sz="1400" spc="-1" strike="noStrike">
              <a:solidFill>
                <a:srgbClr val="000000"/>
              </a:solidFill>
              <a:latin typeface="Arial"/>
            </a:endParaRPr>
          </a:p>
          <a:p>
            <a:pPr>
              <a:lnSpc>
                <a:spcPct val="100000"/>
              </a:lnSpc>
            </a:pPr>
            <a:endParaRPr b="0" lang="en-PH" sz="1400" spc="-1" strike="noStrike">
              <a:solidFill>
                <a:srgbClr val="000000"/>
              </a:solidFill>
              <a:latin typeface="Arial"/>
            </a:endParaRPr>
          </a:p>
          <a:p>
            <a:pPr>
              <a:lnSpc>
                <a:spcPct val="100000"/>
              </a:lnSpc>
            </a:pPr>
            <a:endParaRPr b="0" lang="en-PH" sz="1400" spc="-1" strike="noStrike">
              <a:solidFill>
                <a:srgbClr val="000000"/>
              </a:solidFill>
              <a:latin typeface="Arial"/>
            </a:endParaRPr>
          </a:p>
          <a:p>
            <a:pPr>
              <a:lnSpc>
                <a:spcPct val="100000"/>
              </a:lnSpc>
            </a:pPr>
            <a:endParaRPr b="0" lang="en-PH" sz="1400" spc="-1" strike="noStrike">
              <a:solidFill>
                <a:srgbClr val="000000"/>
              </a:solidFill>
              <a:latin typeface="Arial"/>
            </a:endParaRPr>
          </a:p>
          <a:p>
            <a:pPr>
              <a:lnSpc>
                <a:spcPct val="100000"/>
              </a:lnSpc>
            </a:pPr>
            <a:endParaRPr b="0" lang="en-PH" sz="1400" spc="-1" strike="noStrike">
              <a:solidFill>
                <a:srgbClr val="000000"/>
              </a:solidFill>
              <a:latin typeface="Arial"/>
            </a:endParaRPr>
          </a:p>
          <a:p>
            <a:pPr>
              <a:lnSpc>
                <a:spcPct val="100000"/>
              </a:lnSpc>
            </a:pPr>
            <a:endParaRPr b="0" lang="en-PH" sz="1400" spc="-1" strike="noStrike">
              <a:solidFill>
                <a:srgbClr val="000000"/>
              </a:solidFill>
              <a:latin typeface="Arial"/>
            </a:endParaRPr>
          </a:p>
          <a:p>
            <a:pPr>
              <a:lnSpc>
                <a:spcPct val="100000"/>
              </a:lnSpc>
            </a:pPr>
            <a:endParaRPr b="0" lang="en-PH" sz="1400" spc="-1" strike="noStrike">
              <a:solidFill>
                <a:srgbClr val="000000"/>
              </a:solidFill>
              <a:latin typeface="Arial"/>
            </a:endParaRPr>
          </a:p>
          <a:p>
            <a:pPr>
              <a:lnSpc>
                <a:spcPct val="100000"/>
              </a:lnSpc>
            </a:pPr>
            <a:r>
              <a:rPr b="0" i="1" lang="en-PH" sz="1400" spc="-1" strike="noStrike">
                <a:solidFill>
                  <a:srgbClr val="000000"/>
                </a:solidFill>
                <a:latin typeface="Lato"/>
                <a:ea typeface="DejaVu Sans"/>
              </a:rPr>
              <a:t>                               </a:t>
            </a:r>
            <a:r>
              <a:rPr b="0" i="1" lang="en-PH" sz="1400" spc="-1" strike="noStrike">
                <a:solidFill>
                  <a:srgbClr val="000000"/>
                </a:solidFill>
                <a:latin typeface="Lato"/>
                <a:ea typeface="DejaVu Sans"/>
              </a:rPr>
              <a:t>Mais</a:t>
            </a:r>
            <a:r>
              <a:rPr b="0" i="1" lang="en-PH" sz="1400" spc="-1" strike="noStrike">
                <a:solidFill>
                  <a:srgbClr val="000000"/>
                </a:solidFill>
                <a:latin typeface="Lato"/>
                <a:ea typeface="DejaVu Sans"/>
              </a:rPr>
              <a:t>	</a:t>
            </a:r>
            <a:r>
              <a:rPr b="0" i="1" lang="en-PH" sz="1400" spc="-1" strike="noStrike">
                <a:solidFill>
                  <a:srgbClr val="000000"/>
                </a:solidFill>
                <a:latin typeface="Lato"/>
                <a:ea typeface="DejaVu Sans"/>
              </a:rPr>
              <a:t>	</a:t>
            </a:r>
            <a:r>
              <a:rPr b="0" i="1" lang="en-PH" sz="1400" spc="-1" strike="noStrike">
                <a:solidFill>
                  <a:srgbClr val="000000"/>
                </a:solidFill>
                <a:latin typeface="Lato"/>
                <a:ea typeface="DejaVu Sans"/>
              </a:rPr>
              <a:t>	</a:t>
            </a:r>
            <a:r>
              <a:rPr b="0" i="1" lang="en-PH" sz="1400" spc="-1" strike="noStrike">
                <a:solidFill>
                  <a:srgbClr val="000000"/>
                </a:solidFill>
                <a:latin typeface="Lato"/>
                <a:ea typeface="DejaVu Sans"/>
              </a:rPr>
              <a:t>          Kamatis</a:t>
            </a:r>
            <a:r>
              <a:rPr b="0" i="1" lang="en-PH" sz="1400" spc="-1" strike="noStrike">
                <a:solidFill>
                  <a:srgbClr val="000000"/>
                </a:solidFill>
                <a:latin typeface="Lato"/>
                <a:ea typeface="DejaVu Sans"/>
              </a:rPr>
              <a:t>	</a:t>
            </a:r>
            <a:r>
              <a:rPr b="0" i="1" lang="en-PH" sz="1400" spc="-1" strike="noStrike">
                <a:solidFill>
                  <a:srgbClr val="000000"/>
                </a:solidFill>
                <a:latin typeface="Lato"/>
                <a:ea typeface="DejaVu Sans"/>
              </a:rPr>
              <a:t>	</a:t>
            </a:r>
            <a:r>
              <a:rPr b="0" i="1" lang="en-PH" sz="1400" spc="-1" strike="noStrike">
                <a:solidFill>
                  <a:srgbClr val="000000"/>
                </a:solidFill>
                <a:latin typeface="Lato"/>
                <a:ea typeface="DejaVu Sans"/>
              </a:rPr>
              <a:t>	</a:t>
            </a:r>
            <a:r>
              <a:rPr b="0" i="1" lang="en-PH" sz="1400" spc="-1" strike="noStrike">
                <a:solidFill>
                  <a:srgbClr val="000000"/>
                </a:solidFill>
                <a:latin typeface="Lato"/>
                <a:ea typeface="DejaVu Sans"/>
              </a:rPr>
              <a:t>      Tabako</a:t>
            </a:r>
            <a:endParaRPr b="0" lang="en-PH" sz="1400" spc="-1" strike="noStrike">
              <a:solidFill>
                <a:srgbClr val="000000"/>
              </a:solidFill>
              <a:latin typeface="Arial"/>
            </a:endParaRPr>
          </a:p>
        </p:txBody>
      </p:sp>
      <p:pic>
        <p:nvPicPr>
          <p:cNvPr id="140" name="" descr=""/>
          <p:cNvPicPr/>
          <p:nvPr/>
        </p:nvPicPr>
        <p:blipFill>
          <a:blip r:embed="rId3"/>
          <a:srcRect l="0" t="0" r="18" b="7910"/>
          <a:stretch/>
        </p:blipFill>
        <p:spPr>
          <a:xfrm>
            <a:off x="1440000" y="2626560"/>
            <a:ext cx="1998360" cy="1258200"/>
          </a:xfrm>
          <a:prstGeom prst="rect">
            <a:avLst/>
          </a:prstGeom>
          <a:ln w="0">
            <a:noFill/>
          </a:ln>
        </p:spPr>
      </p:pic>
      <p:pic>
        <p:nvPicPr>
          <p:cNvPr id="141" name="" descr=""/>
          <p:cNvPicPr/>
          <p:nvPr/>
        </p:nvPicPr>
        <p:blipFill>
          <a:blip r:embed="rId4"/>
          <a:srcRect l="0" t="16270" r="0" b="10212"/>
          <a:stretch/>
        </p:blipFill>
        <p:spPr>
          <a:xfrm>
            <a:off x="1425600" y="4500000"/>
            <a:ext cx="2028960" cy="1294560"/>
          </a:xfrm>
          <a:prstGeom prst="rect">
            <a:avLst/>
          </a:prstGeom>
          <a:ln w="0">
            <a:noFill/>
          </a:ln>
        </p:spPr>
      </p:pic>
      <p:sp>
        <p:nvSpPr>
          <p:cNvPr id="142" name=""/>
          <p:cNvSpPr/>
          <p:nvPr/>
        </p:nvSpPr>
        <p:spPr>
          <a:xfrm>
            <a:off x="5328000" y="4613400"/>
            <a:ext cx="1330560" cy="964800"/>
          </a:xfrm>
          <a:prstGeom prst="rect">
            <a:avLst/>
          </a:prstGeom>
          <a:blipFill rotWithShape="0">
            <a:blip r:embed="rId5"/>
            <a:srcRect/>
            <a:stretch/>
          </a:blipFill>
          <a:ln w="0">
            <a:noFill/>
          </a:ln>
        </p:spPr>
        <p:style>
          <a:lnRef idx="0"/>
          <a:fillRef idx="0"/>
          <a:effectRef idx="0"/>
          <a:fontRef idx="minor"/>
        </p:style>
        <p:txBody>
          <a:bodyPr lIns="90000" rIns="90000" tIns="45000" bIns="45000" anchor="ctr" anchorCtr="1">
            <a:noAutofit/>
          </a:bodyPr>
          <a:p>
            <a:pPr algn="ctr">
              <a:lnSpc>
                <a:spcPct val="100000"/>
              </a:lnSpc>
            </a:pPr>
            <a:r>
              <a:rPr b="0" lang="en-PH" sz="1800" spc="-1" strike="noStrike">
                <a:solidFill>
                  <a:srgbClr val="000000"/>
                </a:solidFill>
                <a:latin typeface="Arial"/>
                <a:ea typeface="DejaVu Sans"/>
              </a:rPr>
              <a:t> </a:t>
            </a:r>
            <a:endParaRPr b="0" lang="en-PH" sz="1800" spc="-1" strike="noStrike">
              <a:solidFill>
                <a:srgbClr val="000000"/>
              </a:solidFill>
              <a:latin typeface="Arial"/>
            </a:endParaRPr>
          </a:p>
        </p:txBody>
      </p:sp>
      <p:pic>
        <p:nvPicPr>
          <p:cNvPr id="143" name="" descr=""/>
          <p:cNvPicPr/>
          <p:nvPr/>
        </p:nvPicPr>
        <p:blipFill>
          <a:blip r:embed="rId6"/>
          <a:srcRect l="3976" t="4751" r="12034" b="11911"/>
          <a:stretch/>
        </p:blipFill>
        <p:spPr>
          <a:xfrm>
            <a:off x="8490240" y="4303080"/>
            <a:ext cx="1644480" cy="1438200"/>
          </a:xfrm>
          <a:prstGeom prst="rect">
            <a:avLst/>
          </a:prstGeom>
          <a:ln w="0">
            <a:noFill/>
          </a:ln>
        </p:spPr>
      </p:pic>
    </p:spTree>
  </p:cSld>
  <mc:AlternateContent>
    <mc:Choice Requires="p14">
      <p:transition spd="slow" p14:dur="2000"/>
    </mc:Choice>
    <mc:Fallback>
      <p:transition spd="slow"/>
    </mc:Fallback>
  </mc:AlternateContent>
</p:sld>
</file>

<file path=ppt/slides/slide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44" name="Rectangle 1"/>
          <p:cNvSpPr/>
          <p:nvPr/>
        </p:nvSpPr>
        <p:spPr>
          <a:xfrm>
            <a:off x="-113040" y="572400"/>
            <a:ext cx="8751960" cy="706680"/>
          </a:xfrm>
          <a:prstGeom prst="rect">
            <a:avLst/>
          </a:prstGeom>
          <a:gradFill rotWithShape="0">
            <a:gsLst>
              <a:gs pos="0">
                <a:srgbClr val="a7074b"/>
              </a:gs>
              <a:gs pos="100000">
                <a:srgbClr val="2a6099"/>
              </a:gs>
            </a:gsLst>
            <a:lin ang="16200000"/>
          </a:gradFill>
          <a:ln>
            <a:solidFill>
              <a:srgbClr val="ffffff"/>
            </a:solidFill>
          </a:ln>
          <a:effectLst>
            <a:outerShdw blurRad="39960" dir="5400000" dist="20160" rotWithShape="0">
              <a:srgbClr val="000000">
                <a:alpha val="38000"/>
              </a:srgbClr>
            </a:outerShdw>
          </a:effectLst>
        </p:spPr>
        <p:style>
          <a:lnRef idx="1">
            <a:schemeClr val="dk1"/>
          </a:lnRef>
          <a:fillRef idx="2">
            <a:schemeClr val="dk1"/>
          </a:fillRef>
          <a:effectRef idx="1">
            <a:schemeClr val="dk1"/>
          </a:effectRef>
          <a:fontRef idx="minor"/>
        </p:style>
        <p:txBody>
          <a:bodyPr lIns="90000" rIns="90000" tIns="45000" bIns="45000" anchor="ctr">
            <a:noAutofit/>
          </a:bodyPr>
          <a:p>
            <a:pPr>
              <a:lnSpc>
                <a:spcPct val="100000"/>
              </a:lnSpc>
            </a:pPr>
            <a:endParaRPr b="0" lang="en-PH" sz="1800" spc="-1" strike="noStrike">
              <a:solidFill>
                <a:srgbClr val="000000"/>
              </a:solidFill>
              <a:latin typeface="Arial"/>
              <a:ea typeface="DejaVu Sans"/>
            </a:endParaRPr>
          </a:p>
        </p:txBody>
      </p:sp>
      <p:sp>
        <p:nvSpPr>
          <p:cNvPr id="145" name=""/>
          <p:cNvSpPr/>
          <p:nvPr/>
        </p:nvSpPr>
        <p:spPr>
          <a:xfrm>
            <a:off x="540000" y="1130400"/>
            <a:ext cx="11158560" cy="4004640"/>
          </a:xfrm>
          <a:prstGeom prst="rect">
            <a:avLst/>
          </a:prstGeom>
          <a:noFill/>
          <a:ln w="0">
            <a:noFill/>
          </a:ln>
        </p:spPr>
        <p:style>
          <a:lnRef idx="0"/>
          <a:fillRef idx="0"/>
          <a:effectRef idx="0"/>
          <a:fontRef idx="minor"/>
        </p:style>
        <p:txBody>
          <a:bodyPr lIns="90000" rIns="90000" tIns="45000" bIns="45000" anchor="t">
            <a:noAutofit/>
          </a:bodyPr>
          <a:p>
            <a:pPr>
              <a:lnSpc>
                <a:spcPct val="100000"/>
              </a:lnSpc>
            </a:pPr>
            <a:endParaRPr b="0" lang="en-PH" sz="1800" spc="-1" strike="noStrike">
              <a:solidFill>
                <a:srgbClr val="000000"/>
              </a:solidFill>
              <a:latin typeface="Arial"/>
            </a:endParaRPr>
          </a:p>
          <a:p>
            <a:pPr>
              <a:lnSpc>
                <a:spcPct val="100000"/>
              </a:lnSpc>
            </a:pPr>
            <a:r>
              <a:rPr b="0" i="1" lang="en-PH" sz="1800" spc="-1" strike="noStrike">
                <a:solidFill>
                  <a:srgbClr val="000000"/>
                </a:solidFill>
                <a:latin typeface="Lato"/>
                <a:ea typeface="DejaVu Sans"/>
              </a:rPr>
              <a:t>Punong matatagpuan sa kagubatan ng Pilipinas:</a:t>
            </a:r>
            <a:endParaRPr b="0" lang="en-PH" sz="1800" spc="-1" strike="noStrike">
              <a:solidFill>
                <a:srgbClr val="000000"/>
              </a:solidFill>
              <a:latin typeface="Arial"/>
            </a:endParaRPr>
          </a:p>
          <a:p>
            <a:pPr>
              <a:lnSpc>
                <a:spcPct val="100000"/>
              </a:lnSpc>
            </a:pPr>
            <a:endParaRPr b="0" lang="en-PH" sz="1800" spc="-1" strike="noStrike">
              <a:solidFill>
                <a:srgbClr val="000000"/>
              </a:solidFill>
              <a:latin typeface="Arial"/>
            </a:endParaRPr>
          </a:p>
          <a:p>
            <a:pPr>
              <a:lnSpc>
                <a:spcPct val="100000"/>
              </a:lnSpc>
            </a:pPr>
            <a:endParaRPr b="0" lang="en-PH" sz="1800" spc="-1" strike="noStrike">
              <a:solidFill>
                <a:srgbClr val="000000"/>
              </a:solidFill>
              <a:latin typeface="Arial"/>
            </a:endParaRPr>
          </a:p>
          <a:p>
            <a:pPr>
              <a:lnSpc>
                <a:spcPct val="100000"/>
              </a:lnSpc>
            </a:pPr>
            <a:endParaRPr b="0" lang="en-PH" sz="1800" spc="-1" strike="noStrike">
              <a:solidFill>
                <a:srgbClr val="000000"/>
              </a:solidFill>
              <a:latin typeface="Arial"/>
            </a:endParaRPr>
          </a:p>
          <a:p>
            <a:pPr>
              <a:lnSpc>
                <a:spcPct val="100000"/>
              </a:lnSpc>
            </a:pPr>
            <a:endParaRPr b="0" lang="en-PH" sz="1800" spc="-1" strike="noStrike">
              <a:solidFill>
                <a:srgbClr val="000000"/>
              </a:solidFill>
              <a:latin typeface="Arial"/>
            </a:endParaRPr>
          </a:p>
          <a:p>
            <a:pPr>
              <a:lnSpc>
                <a:spcPct val="100000"/>
              </a:lnSpc>
            </a:pPr>
            <a:endParaRPr b="0" lang="en-PH" sz="1800" spc="-1" strike="noStrike">
              <a:solidFill>
                <a:srgbClr val="000000"/>
              </a:solidFill>
              <a:latin typeface="Arial"/>
            </a:endParaRPr>
          </a:p>
          <a:p>
            <a:pPr>
              <a:lnSpc>
                <a:spcPct val="100000"/>
              </a:lnSpc>
            </a:pPr>
            <a:endParaRPr b="0" lang="en-PH" sz="1800" spc="-1" strike="noStrike">
              <a:solidFill>
                <a:srgbClr val="000000"/>
              </a:solidFill>
              <a:latin typeface="Arial"/>
            </a:endParaRPr>
          </a:p>
          <a:p>
            <a:pPr>
              <a:lnSpc>
                <a:spcPct val="100000"/>
              </a:lnSpc>
            </a:pPr>
            <a:endParaRPr b="0" lang="en-PH" sz="1800" spc="-1" strike="noStrike">
              <a:solidFill>
                <a:srgbClr val="000000"/>
              </a:solidFill>
              <a:latin typeface="Arial"/>
            </a:endParaRPr>
          </a:p>
          <a:p>
            <a:pPr>
              <a:lnSpc>
                <a:spcPct val="100000"/>
              </a:lnSpc>
            </a:pPr>
            <a:endParaRPr b="0" lang="en-PH" sz="1800" spc="-1" strike="noStrike">
              <a:solidFill>
                <a:srgbClr val="000000"/>
              </a:solidFill>
              <a:latin typeface="Arial"/>
            </a:endParaRPr>
          </a:p>
          <a:p>
            <a:pPr>
              <a:lnSpc>
                <a:spcPct val="100000"/>
              </a:lnSpc>
            </a:pPr>
            <a:endParaRPr b="0" lang="en-PH" sz="1800" spc="-1" strike="noStrike">
              <a:solidFill>
                <a:srgbClr val="000000"/>
              </a:solidFill>
              <a:latin typeface="Arial"/>
            </a:endParaRPr>
          </a:p>
          <a:p>
            <a:pPr>
              <a:lnSpc>
                <a:spcPct val="100000"/>
              </a:lnSpc>
            </a:pPr>
            <a:endParaRPr b="0" lang="en-PH" sz="1800" spc="-1" strike="noStrike">
              <a:solidFill>
                <a:srgbClr val="000000"/>
              </a:solidFill>
              <a:latin typeface="Arial"/>
            </a:endParaRPr>
          </a:p>
          <a:p>
            <a:pPr>
              <a:lnSpc>
                <a:spcPct val="100000"/>
              </a:lnSpc>
            </a:pPr>
            <a:endParaRPr b="0" lang="en-PH" sz="1400" spc="-1" strike="noStrike">
              <a:solidFill>
                <a:srgbClr val="000000"/>
              </a:solidFill>
              <a:latin typeface="Arial"/>
            </a:endParaRPr>
          </a:p>
          <a:p>
            <a:pPr>
              <a:lnSpc>
                <a:spcPct val="100000"/>
              </a:lnSpc>
            </a:pPr>
            <a:endParaRPr b="0" lang="en-PH" sz="1400" spc="-1" strike="noStrike">
              <a:solidFill>
                <a:srgbClr val="000000"/>
              </a:solidFill>
              <a:latin typeface="Arial"/>
            </a:endParaRPr>
          </a:p>
          <a:p>
            <a:pPr>
              <a:lnSpc>
                <a:spcPct val="100000"/>
              </a:lnSpc>
            </a:pPr>
            <a:r>
              <a:rPr b="0" lang="en-PH" sz="1400" spc="-1" strike="noStrike">
                <a:solidFill>
                  <a:srgbClr val="000000"/>
                </a:solidFill>
                <a:latin typeface="Lato"/>
                <a:ea typeface="DejaVu Sans"/>
              </a:rPr>
              <a:t>              </a:t>
            </a:r>
            <a:r>
              <a:rPr b="0" i="1" lang="en-PH" sz="1400" spc="-1" strike="noStrike">
                <a:solidFill>
                  <a:srgbClr val="000000"/>
                </a:solidFill>
                <a:latin typeface="Lato"/>
                <a:ea typeface="DejaVu Sans"/>
              </a:rPr>
              <a:t>          </a:t>
            </a:r>
            <a:r>
              <a:rPr b="0" i="1" lang="en-PH" sz="1400" spc="-1" strike="noStrike">
                <a:solidFill>
                  <a:srgbClr val="000000"/>
                </a:solidFill>
                <a:latin typeface="Lato"/>
                <a:ea typeface="DejaVu Sans"/>
              </a:rPr>
              <a:t>Narra                                              Yakal                                        Molave                                   Lauan                </a:t>
            </a:r>
            <a:r>
              <a:rPr b="0" lang="en-PH" sz="1400" spc="-1" strike="noStrike">
                <a:solidFill>
                  <a:srgbClr val="000000"/>
                </a:solidFill>
                <a:latin typeface="Lato"/>
                <a:ea typeface="DejaVu Sans"/>
              </a:rPr>
              <a:t>       </a:t>
            </a:r>
            <a:endParaRPr b="0" lang="en-PH" sz="1400" spc="-1" strike="noStrike">
              <a:solidFill>
                <a:srgbClr val="000000"/>
              </a:solidFill>
              <a:latin typeface="Arial"/>
            </a:endParaRPr>
          </a:p>
        </p:txBody>
      </p:sp>
      <p:sp>
        <p:nvSpPr>
          <p:cNvPr id="146" name=""/>
          <p:cNvSpPr/>
          <p:nvPr/>
        </p:nvSpPr>
        <p:spPr>
          <a:xfrm>
            <a:off x="426960" y="527760"/>
            <a:ext cx="10251000" cy="1105200"/>
          </a:xfrm>
          <a:prstGeom prst="rect">
            <a:avLst/>
          </a:prstGeom>
          <a:noFill/>
          <a:ln w="0">
            <a:noFill/>
          </a:ln>
        </p:spPr>
        <p:style>
          <a:lnRef idx="0"/>
          <a:fillRef idx="0"/>
          <a:effectRef idx="0"/>
          <a:fontRef idx="minor"/>
        </p:style>
        <p:txBody>
          <a:bodyPr lIns="90000" rIns="90000" tIns="45000" bIns="45000" anchor="t">
            <a:noAutofit/>
          </a:bodyPr>
          <a:p>
            <a:pPr algn="just">
              <a:lnSpc>
                <a:spcPct val="100000"/>
              </a:lnSpc>
            </a:pPr>
            <a:r>
              <a:rPr b="1" lang="en-PH" sz="3600" spc="-1" strike="noStrike">
                <a:solidFill>
                  <a:srgbClr val="ffffff"/>
                </a:solidFill>
                <a:latin typeface="Montserrat Medium"/>
                <a:ea typeface="DejaVu Sans"/>
              </a:rPr>
              <a:t>Mga Pananim at Hayop sa Pilipinas</a:t>
            </a:r>
            <a:endParaRPr b="0" lang="en-PH" sz="3600" spc="-1" strike="noStrike">
              <a:solidFill>
                <a:srgbClr val="000000"/>
              </a:solidFill>
              <a:latin typeface="Arial"/>
            </a:endParaRPr>
          </a:p>
          <a:p>
            <a:pPr>
              <a:lnSpc>
                <a:spcPct val="100000"/>
              </a:lnSpc>
            </a:pPr>
            <a:endParaRPr b="0" lang="en-PH" sz="1150" spc="-1" strike="noStrike">
              <a:solidFill>
                <a:srgbClr val="000000"/>
              </a:solidFill>
              <a:latin typeface="Arial"/>
            </a:endParaRPr>
          </a:p>
          <a:p>
            <a:pPr>
              <a:lnSpc>
                <a:spcPct val="100000"/>
              </a:lnSpc>
            </a:pPr>
            <a:endParaRPr b="0" lang="en-PH" sz="1800" spc="-1" strike="noStrike">
              <a:solidFill>
                <a:srgbClr val="000000"/>
              </a:solidFill>
              <a:latin typeface="Arial"/>
            </a:endParaRPr>
          </a:p>
        </p:txBody>
      </p:sp>
      <p:pic>
        <p:nvPicPr>
          <p:cNvPr id="147" name="" descr=""/>
          <p:cNvPicPr/>
          <p:nvPr/>
        </p:nvPicPr>
        <p:blipFill>
          <a:blip r:embed="rId1"/>
          <a:stretch/>
        </p:blipFill>
        <p:spPr>
          <a:xfrm>
            <a:off x="822960" y="2190960"/>
            <a:ext cx="2631600" cy="2631600"/>
          </a:xfrm>
          <a:prstGeom prst="rect">
            <a:avLst/>
          </a:prstGeom>
          <a:ln w="0">
            <a:noFill/>
          </a:ln>
        </p:spPr>
      </p:pic>
      <p:pic>
        <p:nvPicPr>
          <p:cNvPr id="148" name="" descr=""/>
          <p:cNvPicPr/>
          <p:nvPr/>
        </p:nvPicPr>
        <p:blipFill>
          <a:blip r:embed="rId2"/>
          <a:stretch/>
        </p:blipFill>
        <p:spPr>
          <a:xfrm>
            <a:off x="3996000" y="2088000"/>
            <a:ext cx="1557360" cy="2759400"/>
          </a:xfrm>
          <a:prstGeom prst="rect">
            <a:avLst/>
          </a:prstGeom>
          <a:ln w="0">
            <a:noFill/>
          </a:ln>
        </p:spPr>
      </p:pic>
      <p:pic>
        <p:nvPicPr>
          <p:cNvPr id="149" name="" descr=""/>
          <p:cNvPicPr/>
          <p:nvPr/>
        </p:nvPicPr>
        <p:blipFill>
          <a:blip r:embed="rId3"/>
          <a:stretch/>
        </p:blipFill>
        <p:spPr>
          <a:xfrm>
            <a:off x="6145920" y="1980000"/>
            <a:ext cx="2384640" cy="2878560"/>
          </a:xfrm>
          <a:prstGeom prst="rect">
            <a:avLst/>
          </a:prstGeom>
          <a:ln w="0">
            <a:noFill/>
          </a:ln>
        </p:spPr>
      </p:pic>
      <p:pic>
        <p:nvPicPr>
          <p:cNvPr id="150" name="" descr=""/>
          <p:cNvPicPr/>
          <p:nvPr/>
        </p:nvPicPr>
        <p:blipFill>
          <a:blip r:embed="rId4"/>
          <a:stretch/>
        </p:blipFill>
        <p:spPr>
          <a:xfrm>
            <a:off x="8752320" y="2124000"/>
            <a:ext cx="1711440" cy="2698560"/>
          </a:xfrm>
          <a:prstGeom prst="rect">
            <a:avLst/>
          </a:prstGeom>
          <a:ln w="0">
            <a:noFill/>
          </a:ln>
        </p:spPr>
      </p:pic>
      <p:sp>
        <p:nvSpPr>
          <p:cNvPr id="151" name=""/>
          <p:cNvSpPr/>
          <p:nvPr/>
        </p:nvSpPr>
        <p:spPr>
          <a:xfrm>
            <a:off x="642240" y="5236560"/>
            <a:ext cx="10516320" cy="702000"/>
          </a:xfrm>
          <a:prstGeom prst="rect">
            <a:avLst/>
          </a:prstGeom>
          <a:noFill/>
          <a:ln w="0">
            <a:noFill/>
          </a:ln>
        </p:spPr>
        <p:style>
          <a:lnRef idx="0"/>
          <a:fillRef idx="0"/>
          <a:effectRef idx="0"/>
          <a:fontRef idx="minor"/>
        </p:style>
        <p:txBody>
          <a:bodyPr lIns="90000" rIns="90000" tIns="45000" bIns="45000" anchor="t">
            <a:noAutofit/>
          </a:bodyPr>
          <a:p>
            <a:pPr marL="216000" indent="-216000">
              <a:lnSpc>
                <a:spcPct val="100000"/>
              </a:lnSpc>
              <a:buClr>
                <a:srgbClr val="000000"/>
              </a:buClr>
              <a:buSzPct val="45000"/>
              <a:buFont typeface="Wingdings" charset="2"/>
              <a:buChar char=""/>
            </a:pPr>
            <a:r>
              <a:rPr b="0" lang="en-PH" sz="1800" spc="-1" strike="noStrike">
                <a:solidFill>
                  <a:srgbClr val="000000"/>
                </a:solidFill>
                <a:latin typeface="Lato"/>
                <a:ea typeface="DejaVu Sans"/>
              </a:rPr>
              <a:t>Mga matitibay na uri ng kahoy sa Pilipinas na ginagamit sa paggawa ng muwebles tulad ng lamesa, upuan, at kabinet na ginagamit sa bahay at kung magpapatayo ng bahay.</a:t>
            </a:r>
            <a:endParaRPr b="0" lang="en-PH" sz="1800" spc="-1" strike="noStrike">
              <a:solidFill>
                <a:srgbClr val="000000"/>
              </a:solidFill>
              <a:latin typeface="Arial"/>
            </a:endParaRPr>
          </a:p>
        </p:txBody>
      </p:sp>
    </p:spTree>
  </p:cSld>
  <mc:AlternateContent>
    <mc:Choice Requires="p14">
      <p:transition spd="slow" p14:dur="2000"/>
    </mc:Choice>
    <mc:Fallback>
      <p:transition spd="slow"/>
    </mc:Fallback>
  </mc:AlternateContent>
</p:sld>
</file>

<file path=ppt/slides/slide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52" name="Rectangle 2"/>
          <p:cNvSpPr/>
          <p:nvPr/>
        </p:nvSpPr>
        <p:spPr>
          <a:xfrm>
            <a:off x="-113040" y="572400"/>
            <a:ext cx="8751960" cy="706680"/>
          </a:xfrm>
          <a:prstGeom prst="rect">
            <a:avLst/>
          </a:prstGeom>
          <a:gradFill rotWithShape="0">
            <a:gsLst>
              <a:gs pos="0">
                <a:srgbClr val="a7074b"/>
              </a:gs>
              <a:gs pos="100000">
                <a:srgbClr val="2a6099"/>
              </a:gs>
            </a:gsLst>
            <a:lin ang="16200000"/>
          </a:gradFill>
          <a:ln>
            <a:solidFill>
              <a:srgbClr val="ffffff"/>
            </a:solidFill>
          </a:ln>
          <a:effectLst>
            <a:outerShdw blurRad="39960" dir="5400000" dist="20160" rotWithShape="0">
              <a:srgbClr val="000000">
                <a:alpha val="38000"/>
              </a:srgbClr>
            </a:outerShdw>
          </a:effectLst>
        </p:spPr>
        <p:style>
          <a:lnRef idx="1">
            <a:schemeClr val="dk1"/>
          </a:lnRef>
          <a:fillRef idx="2">
            <a:schemeClr val="dk1"/>
          </a:fillRef>
          <a:effectRef idx="1">
            <a:schemeClr val="dk1"/>
          </a:effectRef>
          <a:fontRef idx="minor"/>
        </p:style>
        <p:txBody>
          <a:bodyPr lIns="90000" rIns="90000" tIns="45000" bIns="45000" anchor="ctr">
            <a:noAutofit/>
          </a:bodyPr>
          <a:p>
            <a:pPr>
              <a:lnSpc>
                <a:spcPct val="100000"/>
              </a:lnSpc>
            </a:pPr>
            <a:endParaRPr b="0" lang="en-PH" sz="1800" spc="-1" strike="noStrike">
              <a:solidFill>
                <a:srgbClr val="000000"/>
              </a:solidFill>
              <a:latin typeface="Arial"/>
              <a:ea typeface="DejaVu Sans"/>
            </a:endParaRPr>
          </a:p>
        </p:txBody>
      </p:sp>
      <p:sp>
        <p:nvSpPr>
          <p:cNvPr id="153" name=""/>
          <p:cNvSpPr/>
          <p:nvPr/>
        </p:nvSpPr>
        <p:spPr>
          <a:xfrm>
            <a:off x="426960" y="527760"/>
            <a:ext cx="10251000" cy="1105200"/>
          </a:xfrm>
          <a:prstGeom prst="rect">
            <a:avLst/>
          </a:prstGeom>
          <a:noFill/>
          <a:ln w="0">
            <a:noFill/>
          </a:ln>
        </p:spPr>
        <p:style>
          <a:lnRef idx="0"/>
          <a:fillRef idx="0"/>
          <a:effectRef idx="0"/>
          <a:fontRef idx="minor"/>
        </p:style>
        <p:txBody>
          <a:bodyPr lIns="90000" rIns="90000" tIns="45000" bIns="45000" anchor="t">
            <a:noAutofit/>
          </a:bodyPr>
          <a:p>
            <a:pPr algn="just">
              <a:lnSpc>
                <a:spcPct val="100000"/>
              </a:lnSpc>
            </a:pPr>
            <a:r>
              <a:rPr b="1" lang="en-PH" sz="3600" spc="-1" strike="noStrike">
                <a:solidFill>
                  <a:srgbClr val="ffffff"/>
                </a:solidFill>
                <a:latin typeface="Montserrat Medium"/>
                <a:ea typeface="DejaVu Sans"/>
              </a:rPr>
              <a:t>Mga Pananim at Hayop sa Pilipinas</a:t>
            </a:r>
            <a:endParaRPr b="0" lang="en-PH" sz="3600" spc="-1" strike="noStrike">
              <a:solidFill>
                <a:srgbClr val="000000"/>
              </a:solidFill>
              <a:latin typeface="Arial"/>
            </a:endParaRPr>
          </a:p>
          <a:p>
            <a:pPr>
              <a:lnSpc>
                <a:spcPct val="100000"/>
              </a:lnSpc>
            </a:pPr>
            <a:endParaRPr b="0" lang="en-PH" sz="1150" spc="-1" strike="noStrike">
              <a:solidFill>
                <a:srgbClr val="000000"/>
              </a:solidFill>
              <a:latin typeface="Arial"/>
            </a:endParaRPr>
          </a:p>
          <a:p>
            <a:pPr>
              <a:lnSpc>
                <a:spcPct val="100000"/>
              </a:lnSpc>
            </a:pPr>
            <a:endParaRPr b="0" lang="en-PH" sz="1800" spc="-1" strike="noStrike">
              <a:solidFill>
                <a:srgbClr val="000000"/>
              </a:solidFill>
              <a:latin typeface="Arial"/>
            </a:endParaRPr>
          </a:p>
        </p:txBody>
      </p:sp>
      <p:pic>
        <p:nvPicPr>
          <p:cNvPr id="154" name="" descr=""/>
          <p:cNvPicPr/>
          <p:nvPr/>
        </p:nvPicPr>
        <p:blipFill>
          <a:blip r:embed="rId1"/>
          <a:stretch/>
        </p:blipFill>
        <p:spPr>
          <a:xfrm>
            <a:off x="3924000" y="1908000"/>
            <a:ext cx="1654560" cy="1654560"/>
          </a:xfrm>
          <a:prstGeom prst="rect">
            <a:avLst/>
          </a:prstGeom>
          <a:ln w="0">
            <a:noFill/>
          </a:ln>
        </p:spPr>
      </p:pic>
      <p:sp>
        <p:nvSpPr>
          <p:cNvPr id="155" name=""/>
          <p:cNvSpPr/>
          <p:nvPr/>
        </p:nvSpPr>
        <p:spPr>
          <a:xfrm>
            <a:off x="540000" y="1454400"/>
            <a:ext cx="11158560" cy="5469480"/>
          </a:xfrm>
          <a:prstGeom prst="rect">
            <a:avLst/>
          </a:prstGeom>
          <a:noFill/>
          <a:ln w="0">
            <a:noFill/>
          </a:ln>
        </p:spPr>
        <p:style>
          <a:lnRef idx="0"/>
          <a:fillRef idx="0"/>
          <a:effectRef idx="0"/>
          <a:fontRef idx="minor"/>
        </p:style>
        <p:txBody>
          <a:bodyPr lIns="90000" rIns="90000" tIns="45000" bIns="45000" anchor="t">
            <a:noAutofit/>
          </a:bodyPr>
          <a:p>
            <a:pPr>
              <a:lnSpc>
                <a:spcPct val="100000"/>
              </a:lnSpc>
            </a:pPr>
            <a:r>
              <a:rPr b="0" i="1" lang="en-PH" sz="1800" spc="-1" strike="noStrike">
                <a:solidFill>
                  <a:srgbClr val="000000"/>
                </a:solidFill>
                <a:latin typeface="Lato"/>
                <a:ea typeface="DejaVu Sans"/>
              </a:rPr>
              <a:t>Iba’t ibang uri ng halamang bulaklak na makikita sa Pilipinas:</a:t>
            </a:r>
            <a:endParaRPr b="0" lang="en-PH" sz="1800" spc="-1" strike="noStrike">
              <a:solidFill>
                <a:srgbClr val="000000"/>
              </a:solidFill>
              <a:latin typeface="Arial"/>
            </a:endParaRPr>
          </a:p>
          <a:p>
            <a:pPr>
              <a:lnSpc>
                <a:spcPct val="100000"/>
              </a:lnSpc>
            </a:pPr>
            <a:endParaRPr b="0" lang="en-PH" sz="1800" spc="-1" strike="noStrike">
              <a:solidFill>
                <a:srgbClr val="000000"/>
              </a:solidFill>
              <a:latin typeface="Arial"/>
            </a:endParaRPr>
          </a:p>
          <a:p>
            <a:pPr>
              <a:lnSpc>
                <a:spcPct val="100000"/>
              </a:lnSpc>
            </a:pPr>
            <a:endParaRPr b="0" lang="en-PH" sz="1800" spc="-1" strike="noStrike">
              <a:solidFill>
                <a:srgbClr val="000000"/>
              </a:solidFill>
              <a:latin typeface="Arial"/>
            </a:endParaRPr>
          </a:p>
          <a:p>
            <a:pPr>
              <a:lnSpc>
                <a:spcPct val="100000"/>
              </a:lnSpc>
            </a:pPr>
            <a:endParaRPr b="0" lang="en-PH" sz="1800" spc="-1" strike="noStrike">
              <a:solidFill>
                <a:srgbClr val="000000"/>
              </a:solidFill>
              <a:latin typeface="Arial"/>
            </a:endParaRPr>
          </a:p>
          <a:p>
            <a:pPr>
              <a:lnSpc>
                <a:spcPct val="100000"/>
              </a:lnSpc>
            </a:pPr>
            <a:endParaRPr b="0" lang="en-PH" sz="1800" spc="-1" strike="noStrike">
              <a:solidFill>
                <a:srgbClr val="000000"/>
              </a:solidFill>
              <a:latin typeface="Arial"/>
            </a:endParaRPr>
          </a:p>
          <a:p>
            <a:pPr>
              <a:lnSpc>
                <a:spcPct val="100000"/>
              </a:lnSpc>
            </a:pPr>
            <a:endParaRPr b="0" lang="en-PH" sz="1800" spc="-1" strike="noStrike">
              <a:solidFill>
                <a:srgbClr val="000000"/>
              </a:solidFill>
              <a:latin typeface="Arial"/>
            </a:endParaRPr>
          </a:p>
          <a:p>
            <a:pPr>
              <a:lnSpc>
                <a:spcPct val="100000"/>
              </a:lnSpc>
            </a:pPr>
            <a:endParaRPr b="0" lang="en-PH" sz="1400" spc="-1" strike="noStrike">
              <a:solidFill>
                <a:srgbClr val="000000"/>
              </a:solidFill>
              <a:latin typeface="Arial"/>
            </a:endParaRPr>
          </a:p>
          <a:p>
            <a:pPr>
              <a:lnSpc>
                <a:spcPct val="100000"/>
              </a:lnSpc>
            </a:pPr>
            <a:endParaRPr b="0" lang="en-PH" sz="1400" spc="-1" strike="noStrike">
              <a:solidFill>
                <a:srgbClr val="000000"/>
              </a:solidFill>
              <a:latin typeface="Arial"/>
            </a:endParaRPr>
          </a:p>
          <a:p>
            <a:pPr>
              <a:lnSpc>
                <a:spcPct val="100000"/>
              </a:lnSpc>
            </a:pPr>
            <a:r>
              <a:rPr b="0" lang="en-PH" sz="1400" spc="-1" strike="noStrike">
                <a:solidFill>
                  <a:srgbClr val="000000"/>
                </a:solidFill>
                <a:latin typeface="Lato"/>
                <a:ea typeface="DejaVu Sans"/>
              </a:rPr>
              <a:t>            </a:t>
            </a:r>
            <a:r>
              <a:rPr b="0" i="1" lang="en-PH" sz="1400" spc="-1" strike="noStrike">
                <a:solidFill>
                  <a:srgbClr val="000000"/>
                </a:solidFill>
                <a:latin typeface="Lato"/>
                <a:ea typeface="DejaVu Sans"/>
              </a:rPr>
              <a:t>waling-waling                                        sampaguita    </a:t>
            </a:r>
            <a:r>
              <a:rPr b="0" lang="en-PH" sz="1400" spc="-1" strike="noStrike">
                <a:solidFill>
                  <a:srgbClr val="000000"/>
                </a:solidFill>
                <a:latin typeface="Lato"/>
                <a:ea typeface="DejaVu Sans"/>
              </a:rPr>
              <a:t>                              </a:t>
            </a:r>
            <a:r>
              <a:rPr b="0" i="1" lang="en-PH" sz="1400" spc="-1" strike="noStrike">
                <a:solidFill>
                  <a:srgbClr val="000000"/>
                </a:solidFill>
                <a:latin typeface="Lato"/>
                <a:ea typeface="DejaVu Sans"/>
              </a:rPr>
              <a:t>rafflesia mira</a:t>
            </a:r>
            <a:r>
              <a:rPr b="0" lang="en-PH" sz="1400" spc="-1" strike="noStrike">
                <a:solidFill>
                  <a:srgbClr val="000000"/>
                </a:solidFill>
                <a:latin typeface="Lato"/>
                <a:ea typeface="DejaVu Sans"/>
              </a:rPr>
              <a:t>                              </a:t>
            </a:r>
            <a:r>
              <a:rPr b="0" i="1" lang="en-PH" sz="1400" spc="-1" strike="noStrike">
                <a:solidFill>
                  <a:srgbClr val="000000"/>
                </a:solidFill>
                <a:latin typeface="Lato"/>
                <a:ea typeface="DejaVu Sans"/>
              </a:rPr>
              <a:t>pitcher plant</a:t>
            </a:r>
            <a:endParaRPr b="0" lang="en-PH" sz="1400" spc="-1" strike="noStrike">
              <a:solidFill>
                <a:srgbClr val="000000"/>
              </a:solidFill>
              <a:latin typeface="Arial"/>
            </a:endParaRPr>
          </a:p>
          <a:p>
            <a:pPr>
              <a:lnSpc>
                <a:spcPct val="100000"/>
              </a:lnSpc>
              <a:spcBef>
                <a:spcPts val="283"/>
              </a:spcBef>
              <a:spcAft>
                <a:spcPts val="283"/>
              </a:spcAft>
            </a:pPr>
            <a:endParaRPr b="0" lang="en-PH" sz="1400" spc="-1" strike="noStrike">
              <a:solidFill>
                <a:srgbClr val="000000"/>
              </a:solidFill>
              <a:latin typeface="Arial"/>
            </a:endParaRPr>
          </a:p>
          <a:p>
            <a:pPr marL="216000" indent="-216000" algn="just">
              <a:lnSpc>
                <a:spcPct val="100000"/>
              </a:lnSpc>
              <a:spcBef>
                <a:spcPts val="283"/>
              </a:spcBef>
              <a:spcAft>
                <a:spcPts val="283"/>
              </a:spcAft>
              <a:buClr>
                <a:srgbClr val="000000"/>
              </a:buClr>
              <a:buSzPct val="45000"/>
              <a:buFont typeface="Wingdings" charset="2"/>
              <a:buChar char=""/>
            </a:pPr>
            <a:r>
              <a:rPr b="0" lang="en-PH" sz="1800" spc="-1" strike="noStrike">
                <a:solidFill>
                  <a:srgbClr val="000000"/>
                </a:solidFill>
                <a:latin typeface="Lato"/>
                <a:ea typeface="DejaVu Sans"/>
              </a:rPr>
              <a:t>Ang </a:t>
            </a:r>
            <a:r>
              <a:rPr b="1" lang="en-PH" sz="1800" spc="-1" strike="noStrike">
                <a:solidFill>
                  <a:srgbClr val="000000"/>
                </a:solidFill>
                <a:latin typeface="Lato"/>
                <a:ea typeface="DejaVu Sans"/>
              </a:rPr>
              <a:t>waling-waling</a:t>
            </a:r>
            <a:r>
              <a:rPr b="0" lang="en-PH" sz="1800" spc="-1" strike="noStrike">
                <a:solidFill>
                  <a:srgbClr val="000000"/>
                </a:solidFill>
                <a:latin typeface="Lato"/>
                <a:ea typeface="DejaVu Sans"/>
              </a:rPr>
              <a:t> ay tinaguriang “reyna ng orkidyas” na karaniwang matatagpuan sa Mindanao. </a:t>
            </a:r>
            <a:endParaRPr b="0" lang="en-PH" sz="1800" spc="-1" strike="noStrike">
              <a:solidFill>
                <a:srgbClr val="000000"/>
              </a:solidFill>
              <a:latin typeface="Arial"/>
            </a:endParaRPr>
          </a:p>
          <a:p>
            <a:pPr marL="216000" indent="-216000" algn="just">
              <a:lnSpc>
                <a:spcPct val="100000"/>
              </a:lnSpc>
              <a:spcBef>
                <a:spcPts val="283"/>
              </a:spcBef>
              <a:spcAft>
                <a:spcPts val="283"/>
              </a:spcAft>
              <a:buClr>
                <a:srgbClr val="000000"/>
              </a:buClr>
              <a:buSzPct val="45000"/>
              <a:buFont typeface="Wingdings" charset="2"/>
              <a:buChar char=""/>
            </a:pPr>
            <a:r>
              <a:rPr b="0" lang="en-PH" sz="1800" spc="-1" strike="noStrike">
                <a:solidFill>
                  <a:srgbClr val="000000"/>
                </a:solidFill>
                <a:latin typeface="Lato"/>
                <a:ea typeface="DejaVu Sans"/>
              </a:rPr>
              <a:t>Ang </a:t>
            </a:r>
            <a:r>
              <a:rPr b="1" lang="en-PH" sz="1800" spc="-1" strike="noStrike">
                <a:solidFill>
                  <a:srgbClr val="000000"/>
                </a:solidFill>
                <a:latin typeface="Lato"/>
                <a:ea typeface="DejaVu Sans"/>
              </a:rPr>
              <a:t>sampaguita</a:t>
            </a:r>
            <a:r>
              <a:rPr b="0" lang="en-PH" sz="1800" spc="-1" strike="noStrike">
                <a:solidFill>
                  <a:srgbClr val="000000"/>
                </a:solidFill>
                <a:latin typeface="Lato"/>
                <a:ea typeface="DejaVu Sans"/>
              </a:rPr>
              <a:t> ay maliliit, mababango, at mapuputing bulaklak na sagana sa Laguna at Pampanga. </a:t>
            </a:r>
            <a:endParaRPr b="0" lang="en-PH" sz="1800" spc="-1" strike="noStrike">
              <a:solidFill>
                <a:srgbClr val="000000"/>
              </a:solidFill>
              <a:latin typeface="Arial"/>
            </a:endParaRPr>
          </a:p>
          <a:p>
            <a:pPr marL="216000" indent="-216000" algn="just">
              <a:lnSpc>
                <a:spcPct val="100000"/>
              </a:lnSpc>
              <a:spcBef>
                <a:spcPts val="283"/>
              </a:spcBef>
              <a:spcAft>
                <a:spcPts val="283"/>
              </a:spcAft>
              <a:buClr>
                <a:srgbClr val="000000"/>
              </a:buClr>
              <a:buSzPct val="45000"/>
              <a:buFont typeface="Wingdings" charset="2"/>
              <a:buChar char=""/>
            </a:pPr>
            <a:r>
              <a:rPr b="0" lang="en-PH" sz="1800" spc="-1" strike="noStrike">
                <a:solidFill>
                  <a:srgbClr val="000000"/>
                </a:solidFill>
                <a:latin typeface="Lato"/>
                <a:ea typeface="DejaVu Sans"/>
              </a:rPr>
              <a:t>Ang </a:t>
            </a:r>
            <a:r>
              <a:rPr b="1" i="1" lang="en-PH" sz="1800" spc="-1" strike="noStrike">
                <a:solidFill>
                  <a:srgbClr val="000000"/>
                </a:solidFill>
                <a:latin typeface="Lato"/>
                <a:ea typeface="DejaVu Sans"/>
              </a:rPr>
              <a:t>rafflesia mira </a:t>
            </a:r>
            <a:r>
              <a:rPr b="0" lang="en-PH" sz="1800" spc="-1" strike="noStrike">
                <a:solidFill>
                  <a:srgbClr val="000000"/>
                </a:solidFill>
                <a:latin typeface="Lato"/>
                <a:ea typeface="DejaVu Sans"/>
              </a:rPr>
              <a:t>ay pinakamalaking uri ng bulaklak na matatagpuan sa liblib na kagubatan ng Visayas at Mindanao. Tinatawag ding </a:t>
            </a:r>
            <a:r>
              <a:rPr b="0" i="1" lang="en-PH" sz="1800" spc="-1" strike="noStrike">
                <a:solidFill>
                  <a:srgbClr val="000000"/>
                </a:solidFill>
                <a:latin typeface="Lato"/>
                <a:ea typeface="DejaVu Sans"/>
              </a:rPr>
              <a:t>corpse flower</a:t>
            </a:r>
            <a:r>
              <a:rPr b="0" lang="en-PH" sz="1800" spc="-1" strike="noStrike">
                <a:solidFill>
                  <a:srgbClr val="000000"/>
                </a:solidFill>
                <a:latin typeface="Lato"/>
                <a:ea typeface="DejaVu Sans"/>
              </a:rPr>
              <a:t> dahil sa mabahong amoy nito. </a:t>
            </a:r>
            <a:endParaRPr b="0" lang="en-PH" sz="1800" spc="-1" strike="noStrike">
              <a:solidFill>
                <a:srgbClr val="000000"/>
              </a:solidFill>
              <a:latin typeface="Arial"/>
            </a:endParaRPr>
          </a:p>
          <a:p>
            <a:pPr marL="216000" indent="-216000" algn="just">
              <a:lnSpc>
                <a:spcPct val="100000"/>
              </a:lnSpc>
              <a:spcBef>
                <a:spcPts val="283"/>
              </a:spcBef>
              <a:spcAft>
                <a:spcPts val="283"/>
              </a:spcAft>
              <a:buClr>
                <a:srgbClr val="000000"/>
              </a:buClr>
              <a:buSzPct val="45000"/>
              <a:buFont typeface="Wingdings" charset="2"/>
              <a:buChar char=""/>
            </a:pPr>
            <a:r>
              <a:rPr b="0" lang="en-PH" sz="1800" spc="-1" strike="noStrike">
                <a:solidFill>
                  <a:srgbClr val="000000"/>
                </a:solidFill>
                <a:latin typeface="Lato"/>
                <a:ea typeface="DejaVu Sans"/>
              </a:rPr>
              <a:t>Ang</a:t>
            </a:r>
            <a:r>
              <a:rPr b="1" i="1" lang="en-PH" sz="1800" spc="-1" strike="noStrike">
                <a:solidFill>
                  <a:srgbClr val="000000"/>
                </a:solidFill>
                <a:latin typeface="Lato"/>
                <a:ea typeface="DejaVu Sans"/>
              </a:rPr>
              <a:t> pitcher plant </a:t>
            </a:r>
            <a:r>
              <a:rPr b="0" lang="en-PH" sz="1800" spc="-1" strike="noStrike">
                <a:solidFill>
                  <a:srgbClr val="000000"/>
                </a:solidFill>
                <a:latin typeface="Lato"/>
                <a:ea typeface="DejaVu Sans"/>
              </a:rPr>
              <a:t>ay isang uri ng bulaklak na kumakain ng mga insekto tulad ng lamok, langaw, atbp. na matatagpuan sa Mt. Malimumu sa Bukidnon, sa Mindanao.</a:t>
            </a:r>
            <a:r>
              <a:rPr b="0" lang="en-PH" sz="1400" spc="-1" strike="noStrike">
                <a:solidFill>
                  <a:srgbClr val="000000"/>
                </a:solidFill>
                <a:latin typeface="Lato"/>
                <a:ea typeface="DejaVu Sans"/>
              </a:rPr>
              <a:t>          </a:t>
            </a:r>
            <a:endParaRPr b="0" lang="en-PH" sz="1400" spc="-1" strike="noStrike">
              <a:solidFill>
                <a:srgbClr val="000000"/>
              </a:solidFill>
              <a:latin typeface="Arial"/>
            </a:endParaRPr>
          </a:p>
        </p:txBody>
      </p:sp>
      <p:pic>
        <p:nvPicPr>
          <p:cNvPr id="156" name="" descr=""/>
          <p:cNvPicPr/>
          <p:nvPr/>
        </p:nvPicPr>
        <p:blipFill>
          <a:blip r:embed="rId2"/>
          <a:stretch/>
        </p:blipFill>
        <p:spPr>
          <a:xfrm>
            <a:off x="1008000" y="1944000"/>
            <a:ext cx="1870560" cy="1551240"/>
          </a:xfrm>
          <a:prstGeom prst="rect">
            <a:avLst/>
          </a:prstGeom>
          <a:ln w="0">
            <a:noFill/>
          </a:ln>
        </p:spPr>
      </p:pic>
      <p:pic>
        <p:nvPicPr>
          <p:cNvPr id="157" name="" descr=""/>
          <p:cNvPicPr/>
          <p:nvPr/>
        </p:nvPicPr>
        <p:blipFill>
          <a:blip r:embed="rId3"/>
          <a:stretch/>
        </p:blipFill>
        <p:spPr>
          <a:xfrm>
            <a:off x="6660000" y="2124000"/>
            <a:ext cx="1510560" cy="1375200"/>
          </a:xfrm>
          <a:prstGeom prst="rect">
            <a:avLst/>
          </a:prstGeom>
          <a:ln w="0">
            <a:noFill/>
          </a:ln>
        </p:spPr>
      </p:pic>
      <p:pic>
        <p:nvPicPr>
          <p:cNvPr id="158" name="" descr=""/>
          <p:cNvPicPr/>
          <p:nvPr/>
        </p:nvPicPr>
        <p:blipFill>
          <a:blip r:embed="rId4"/>
          <a:stretch/>
        </p:blipFill>
        <p:spPr>
          <a:xfrm>
            <a:off x="9360000" y="1905840"/>
            <a:ext cx="1006560" cy="1656720"/>
          </a:xfrm>
          <a:prstGeom prst="rect">
            <a:avLst/>
          </a:prstGeom>
          <a:ln w="0">
            <a:noFill/>
          </a:ln>
        </p:spPr>
      </p:pic>
    </p:spTree>
  </p:cSld>
  <mc:AlternateContent>
    <mc:Choice Requires="p14">
      <p:transition spd="slow" p14:dur="2000"/>
    </mc:Choice>
    <mc:Fallback>
      <p:transition spd="slow"/>
    </mc:Fallback>
  </mc:AlternateContent>
</p:sld>
</file>

<file path=ppt/slides/slide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59" name="Rectangle 3"/>
          <p:cNvSpPr/>
          <p:nvPr/>
        </p:nvSpPr>
        <p:spPr>
          <a:xfrm>
            <a:off x="-113040" y="572400"/>
            <a:ext cx="8751960" cy="706680"/>
          </a:xfrm>
          <a:prstGeom prst="rect">
            <a:avLst/>
          </a:prstGeom>
          <a:gradFill rotWithShape="0">
            <a:gsLst>
              <a:gs pos="0">
                <a:srgbClr val="a7074b"/>
              </a:gs>
              <a:gs pos="100000">
                <a:srgbClr val="2a6099"/>
              </a:gs>
            </a:gsLst>
            <a:lin ang="16200000"/>
          </a:gradFill>
          <a:ln>
            <a:solidFill>
              <a:srgbClr val="ffffff"/>
            </a:solidFill>
          </a:ln>
          <a:effectLst>
            <a:outerShdw blurRad="39960" dir="5400000" dist="20160" rotWithShape="0">
              <a:srgbClr val="000000">
                <a:alpha val="38000"/>
              </a:srgbClr>
            </a:outerShdw>
          </a:effectLst>
        </p:spPr>
        <p:style>
          <a:lnRef idx="1">
            <a:schemeClr val="dk1"/>
          </a:lnRef>
          <a:fillRef idx="2">
            <a:schemeClr val="dk1"/>
          </a:fillRef>
          <a:effectRef idx="1">
            <a:schemeClr val="dk1"/>
          </a:effectRef>
          <a:fontRef idx="minor"/>
        </p:style>
        <p:txBody>
          <a:bodyPr lIns="90000" rIns="90000" tIns="45000" bIns="45000" anchor="ctr">
            <a:noAutofit/>
          </a:bodyPr>
          <a:p>
            <a:pPr>
              <a:lnSpc>
                <a:spcPct val="100000"/>
              </a:lnSpc>
            </a:pPr>
            <a:endParaRPr b="0" lang="en-PH" sz="1800" spc="-1" strike="noStrike">
              <a:solidFill>
                <a:srgbClr val="000000"/>
              </a:solidFill>
              <a:latin typeface="Arial"/>
              <a:ea typeface="DejaVu Sans"/>
            </a:endParaRPr>
          </a:p>
        </p:txBody>
      </p:sp>
      <p:sp>
        <p:nvSpPr>
          <p:cNvPr id="160" name=""/>
          <p:cNvSpPr/>
          <p:nvPr/>
        </p:nvSpPr>
        <p:spPr>
          <a:xfrm>
            <a:off x="540000" y="1454400"/>
            <a:ext cx="11338560" cy="4856760"/>
          </a:xfrm>
          <a:prstGeom prst="rect">
            <a:avLst/>
          </a:prstGeom>
          <a:noFill/>
          <a:ln w="0">
            <a:noFill/>
          </a:ln>
        </p:spPr>
        <p:style>
          <a:lnRef idx="0"/>
          <a:fillRef idx="0"/>
          <a:effectRef idx="0"/>
          <a:fontRef idx="minor"/>
        </p:style>
        <p:txBody>
          <a:bodyPr lIns="90000" rIns="90000" tIns="45000" bIns="45000" anchor="t">
            <a:noAutofit/>
          </a:bodyPr>
          <a:p>
            <a:pPr>
              <a:lnSpc>
                <a:spcPct val="100000"/>
              </a:lnSpc>
            </a:pPr>
            <a:r>
              <a:rPr b="0" i="1" lang="en-PH" sz="1800" spc="-1" strike="noStrike">
                <a:solidFill>
                  <a:srgbClr val="000000"/>
                </a:solidFill>
                <a:latin typeface="Lato"/>
                <a:ea typeface="DejaVu Sans"/>
              </a:rPr>
              <a:t>Ilang hayop na makikita sa Pilipinas:</a:t>
            </a:r>
            <a:endParaRPr b="0" lang="en-PH" sz="1800" spc="-1" strike="noStrike">
              <a:solidFill>
                <a:srgbClr val="000000"/>
              </a:solidFill>
              <a:latin typeface="Arial"/>
            </a:endParaRPr>
          </a:p>
          <a:p>
            <a:pPr>
              <a:lnSpc>
                <a:spcPct val="100000"/>
              </a:lnSpc>
            </a:pPr>
            <a:endParaRPr b="0" lang="en-PH" sz="1800" spc="-1" strike="noStrike">
              <a:solidFill>
                <a:srgbClr val="000000"/>
              </a:solidFill>
              <a:latin typeface="Arial"/>
            </a:endParaRPr>
          </a:p>
          <a:p>
            <a:pPr>
              <a:lnSpc>
                <a:spcPct val="100000"/>
              </a:lnSpc>
            </a:pPr>
            <a:endParaRPr b="0" lang="en-PH" sz="1800" spc="-1" strike="noStrike">
              <a:solidFill>
                <a:srgbClr val="000000"/>
              </a:solidFill>
              <a:latin typeface="Arial"/>
            </a:endParaRPr>
          </a:p>
          <a:p>
            <a:pPr>
              <a:lnSpc>
                <a:spcPct val="100000"/>
              </a:lnSpc>
            </a:pPr>
            <a:endParaRPr b="0" lang="en-PH" sz="1800" spc="-1" strike="noStrike">
              <a:solidFill>
                <a:srgbClr val="000000"/>
              </a:solidFill>
              <a:latin typeface="Arial"/>
            </a:endParaRPr>
          </a:p>
          <a:p>
            <a:pPr>
              <a:lnSpc>
                <a:spcPct val="100000"/>
              </a:lnSpc>
            </a:pPr>
            <a:endParaRPr b="0" lang="en-PH" sz="1800" spc="-1" strike="noStrike">
              <a:solidFill>
                <a:srgbClr val="000000"/>
              </a:solidFill>
              <a:latin typeface="Arial"/>
            </a:endParaRPr>
          </a:p>
          <a:p>
            <a:pPr>
              <a:lnSpc>
                <a:spcPct val="100000"/>
              </a:lnSpc>
            </a:pPr>
            <a:endParaRPr b="0" lang="en-PH" sz="1800" spc="-1" strike="noStrike">
              <a:solidFill>
                <a:srgbClr val="000000"/>
              </a:solidFill>
              <a:latin typeface="Arial"/>
            </a:endParaRPr>
          </a:p>
          <a:p>
            <a:pPr>
              <a:lnSpc>
                <a:spcPct val="100000"/>
              </a:lnSpc>
            </a:pPr>
            <a:endParaRPr b="0" lang="en-PH" sz="1800" spc="-1" strike="noStrike">
              <a:solidFill>
                <a:srgbClr val="000000"/>
              </a:solidFill>
              <a:latin typeface="Arial"/>
            </a:endParaRPr>
          </a:p>
          <a:p>
            <a:pPr>
              <a:lnSpc>
                <a:spcPct val="100000"/>
              </a:lnSpc>
            </a:pPr>
            <a:endParaRPr b="0" lang="en-PH" sz="1800" spc="-1" strike="noStrike">
              <a:solidFill>
                <a:srgbClr val="000000"/>
              </a:solidFill>
              <a:latin typeface="Arial"/>
            </a:endParaRPr>
          </a:p>
          <a:p>
            <a:pPr>
              <a:lnSpc>
                <a:spcPct val="100000"/>
              </a:lnSpc>
            </a:pPr>
            <a:endParaRPr b="0" lang="en-PH" sz="1800" spc="-1" strike="noStrike">
              <a:solidFill>
                <a:srgbClr val="000000"/>
              </a:solidFill>
              <a:latin typeface="Arial"/>
            </a:endParaRPr>
          </a:p>
          <a:p>
            <a:pPr>
              <a:lnSpc>
                <a:spcPct val="100000"/>
              </a:lnSpc>
            </a:pPr>
            <a:endParaRPr b="0" lang="en-PH" sz="1800" spc="-1" strike="noStrike">
              <a:solidFill>
                <a:srgbClr val="000000"/>
              </a:solidFill>
              <a:latin typeface="Arial"/>
            </a:endParaRPr>
          </a:p>
          <a:p>
            <a:pPr>
              <a:lnSpc>
                <a:spcPct val="100000"/>
              </a:lnSpc>
            </a:pPr>
            <a:endParaRPr b="0" lang="en-PH" sz="1400" spc="-1" strike="noStrike">
              <a:solidFill>
                <a:srgbClr val="000000"/>
              </a:solidFill>
              <a:latin typeface="Arial"/>
            </a:endParaRPr>
          </a:p>
          <a:p>
            <a:pPr>
              <a:lnSpc>
                <a:spcPct val="100000"/>
              </a:lnSpc>
            </a:pPr>
            <a:r>
              <a:rPr b="0" lang="en-PH" sz="1400" spc="-1" strike="noStrike">
                <a:solidFill>
                  <a:srgbClr val="000000"/>
                </a:solidFill>
                <a:latin typeface="Lato"/>
                <a:ea typeface="DejaVu Sans"/>
              </a:rPr>
              <a:t>                </a:t>
            </a:r>
            <a:r>
              <a:rPr b="0" i="1" lang="en-PH" sz="1400" spc="-1" strike="noStrike">
                <a:solidFill>
                  <a:srgbClr val="000000"/>
                </a:solidFill>
                <a:latin typeface="Lato"/>
                <a:ea typeface="DejaVu Sans"/>
              </a:rPr>
              <a:t>tamaraw                                       monkey-eating eagle                          pilandok                                   tarsier</a:t>
            </a:r>
            <a:endParaRPr b="0" lang="en-PH" sz="1400" spc="-1" strike="noStrike">
              <a:solidFill>
                <a:srgbClr val="000000"/>
              </a:solidFill>
              <a:latin typeface="Arial"/>
            </a:endParaRPr>
          </a:p>
          <a:p>
            <a:pPr>
              <a:lnSpc>
                <a:spcPct val="100000"/>
              </a:lnSpc>
            </a:pPr>
            <a:endParaRPr b="0" lang="en-PH" sz="1400" spc="-1" strike="noStrike">
              <a:solidFill>
                <a:srgbClr val="000000"/>
              </a:solidFill>
              <a:latin typeface="Arial"/>
            </a:endParaRPr>
          </a:p>
          <a:p>
            <a:pPr marL="216000" indent="-216000" algn="just">
              <a:lnSpc>
                <a:spcPct val="100000"/>
              </a:lnSpc>
              <a:buClr>
                <a:srgbClr val="000000"/>
              </a:buClr>
              <a:buSzPct val="45000"/>
              <a:buFont typeface="Wingdings" charset="2"/>
              <a:buChar char=""/>
            </a:pPr>
            <a:r>
              <a:rPr b="0" lang="en-PH" sz="1800" spc="-1" strike="noStrike">
                <a:solidFill>
                  <a:srgbClr val="000000"/>
                </a:solidFill>
                <a:latin typeface="Lato"/>
                <a:ea typeface="DejaVu Sans"/>
              </a:rPr>
              <a:t>Katangi-tangi rin ang ilang hayop na makikita sa Pilipinas. Kabilang dito ang tamaraw ng Mindoro, </a:t>
            </a:r>
            <a:r>
              <a:rPr b="0" i="1" lang="en-PH" sz="1800" spc="-1" strike="noStrike">
                <a:solidFill>
                  <a:srgbClr val="000000"/>
                </a:solidFill>
                <a:latin typeface="Lato"/>
                <a:ea typeface="DejaVu Sans"/>
              </a:rPr>
              <a:t>monkey-eating eagle</a:t>
            </a:r>
            <a:r>
              <a:rPr b="0" lang="en-PH" sz="1800" spc="-1" strike="noStrike">
                <a:solidFill>
                  <a:srgbClr val="000000"/>
                </a:solidFill>
                <a:latin typeface="Lato"/>
                <a:ea typeface="DejaVu Sans"/>
              </a:rPr>
              <a:t> ng Davao, pilandok ng Palawan, at </a:t>
            </a:r>
            <a:r>
              <a:rPr b="0" i="1" lang="en-PH" sz="1800" spc="-1" strike="noStrike">
                <a:solidFill>
                  <a:srgbClr val="000000"/>
                </a:solidFill>
                <a:latin typeface="Lato"/>
                <a:ea typeface="DejaVu Sans"/>
              </a:rPr>
              <a:t>tarsier</a:t>
            </a:r>
            <a:r>
              <a:rPr b="0" lang="en-PH" sz="1800" spc="-1" strike="noStrike">
                <a:solidFill>
                  <a:srgbClr val="000000"/>
                </a:solidFill>
                <a:latin typeface="Lato"/>
                <a:ea typeface="DejaVu Sans"/>
              </a:rPr>
              <a:t> ng Bohol. Ang mga hayop na ito ay sa mga kagubatan naninirahan. Ngunit sa pagkasira ng mga kagubatan, nanganganib na mawala ang mga ito.   </a:t>
            </a:r>
            <a:r>
              <a:rPr b="0" lang="en-PH" sz="1400" spc="-1" strike="noStrike">
                <a:solidFill>
                  <a:srgbClr val="000000"/>
                </a:solidFill>
                <a:latin typeface="Lato"/>
                <a:ea typeface="DejaVu Sans"/>
              </a:rPr>
              <a:t>                    </a:t>
            </a:r>
            <a:endParaRPr b="0" lang="en-PH" sz="1400" spc="-1" strike="noStrike">
              <a:solidFill>
                <a:srgbClr val="000000"/>
              </a:solidFill>
              <a:latin typeface="Arial"/>
            </a:endParaRPr>
          </a:p>
        </p:txBody>
      </p:sp>
      <p:sp>
        <p:nvSpPr>
          <p:cNvPr id="161" name=""/>
          <p:cNvSpPr/>
          <p:nvPr/>
        </p:nvSpPr>
        <p:spPr>
          <a:xfrm>
            <a:off x="426960" y="527760"/>
            <a:ext cx="10251000" cy="1105200"/>
          </a:xfrm>
          <a:prstGeom prst="rect">
            <a:avLst/>
          </a:prstGeom>
          <a:noFill/>
          <a:ln w="0">
            <a:noFill/>
          </a:ln>
        </p:spPr>
        <p:style>
          <a:lnRef idx="0"/>
          <a:fillRef idx="0"/>
          <a:effectRef idx="0"/>
          <a:fontRef idx="minor"/>
        </p:style>
        <p:txBody>
          <a:bodyPr lIns="90000" rIns="90000" tIns="45000" bIns="45000" anchor="t">
            <a:noAutofit/>
          </a:bodyPr>
          <a:p>
            <a:pPr algn="just">
              <a:lnSpc>
                <a:spcPct val="100000"/>
              </a:lnSpc>
            </a:pPr>
            <a:r>
              <a:rPr b="1" lang="en-PH" sz="3600" spc="-1" strike="noStrike">
                <a:solidFill>
                  <a:srgbClr val="ffffff"/>
                </a:solidFill>
                <a:latin typeface="Montserrat Medium"/>
                <a:ea typeface="DejaVu Sans"/>
              </a:rPr>
              <a:t>Mga Pananim at Hayop sa Pilipinas</a:t>
            </a:r>
            <a:endParaRPr b="0" lang="en-PH" sz="3600" spc="-1" strike="noStrike">
              <a:solidFill>
                <a:srgbClr val="000000"/>
              </a:solidFill>
              <a:latin typeface="Arial"/>
            </a:endParaRPr>
          </a:p>
          <a:p>
            <a:pPr>
              <a:lnSpc>
                <a:spcPct val="100000"/>
              </a:lnSpc>
            </a:pPr>
            <a:endParaRPr b="0" lang="en-PH" sz="1150" spc="-1" strike="noStrike">
              <a:solidFill>
                <a:srgbClr val="000000"/>
              </a:solidFill>
              <a:latin typeface="Arial"/>
            </a:endParaRPr>
          </a:p>
          <a:p>
            <a:pPr>
              <a:lnSpc>
                <a:spcPct val="100000"/>
              </a:lnSpc>
            </a:pPr>
            <a:endParaRPr b="0" lang="en-PH" sz="1800" spc="-1" strike="noStrike">
              <a:solidFill>
                <a:srgbClr val="000000"/>
              </a:solidFill>
              <a:latin typeface="Arial"/>
            </a:endParaRPr>
          </a:p>
        </p:txBody>
      </p:sp>
      <p:pic>
        <p:nvPicPr>
          <p:cNvPr id="162" name="" descr=""/>
          <p:cNvPicPr/>
          <p:nvPr/>
        </p:nvPicPr>
        <p:blipFill>
          <a:blip r:embed="rId1"/>
          <a:stretch/>
        </p:blipFill>
        <p:spPr>
          <a:xfrm>
            <a:off x="540000" y="2282400"/>
            <a:ext cx="3202560" cy="2202480"/>
          </a:xfrm>
          <a:prstGeom prst="rect">
            <a:avLst/>
          </a:prstGeom>
          <a:ln w="0">
            <a:noFill/>
          </a:ln>
        </p:spPr>
      </p:pic>
      <p:pic>
        <p:nvPicPr>
          <p:cNvPr id="163" name="" descr=""/>
          <p:cNvPicPr/>
          <p:nvPr/>
        </p:nvPicPr>
        <p:blipFill>
          <a:blip r:embed="rId2"/>
          <a:stretch/>
        </p:blipFill>
        <p:spPr>
          <a:xfrm>
            <a:off x="4140000" y="2307600"/>
            <a:ext cx="1438560" cy="2104200"/>
          </a:xfrm>
          <a:prstGeom prst="rect">
            <a:avLst/>
          </a:prstGeom>
          <a:ln w="0">
            <a:noFill/>
          </a:ln>
        </p:spPr>
      </p:pic>
      <p:pic>
        <p:nvPicPr>
          <p:cNvPr id="164" name="" descr=""/>
          <p:cNvPicPr/>
          <p:nvPr/>
        </p:nvPicPr>
        <p:blipFill>
          <a:blip r:embed="rId3"/>
          <a:stretch/>
        </p:blipFill>
        <p:spPr>
          <a:xfrm>
            <a:off x="6480000" y="2476800"/>
            <a:ext cx="1798560" cy="1913760"/>
          </a:xfrm>
          <a:prstGeom prst="rect">
            <a:avLst/>
          </a:prstGeom>
          <a:ln w="0">
            <a:noFill/>
          </a:ln>
        </p:spPr>
      </p:pic>
      <p:pic>
        <p:nvPicPr>
          <p:cNvPr id="165" name="" descr=""/>
          <p:cNvPicPr/>
          <p:nvPr/>
        </p:nvPicPr>
        <p:blipFill>
          <a:blip r:embed="rId4"/>
          <a:stretch/>
        </p:blipFill>
        <p:spPr>
          <a:xfrm>
            <a:off x="8794440" y="2340000"/>
            <a:ext cx="1644120" cy="2171160"/>
          </a:xfrm>
          <a:prstGeom prst="rect">
            <a:avLst/>
          </a:prstGeom>
          <a:ln w="0">
            <a:noFill/>
          </a:ln>
        </p:spPr>
      </p:pic>
    </p:spTree>
  </p:cSld>
  <mc:AlternateContent>
    <mc:Choice Requires="p14">
      <p:transition spd="slow" p14:dur="2000"/>
    </mc:Choice>
    <mc:Fallback>
      <p:transition spd="slow"/>
    </mc:Fallback>
  </mc:AlternateContent>
</p:sld>
</file>

<file path=ppt/slides/slide6.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66" name="Rectangle 4"/>
          <p:cNvSpPr/>
          <p:nvPr/>
        </p:nvSpPr>
        <p:spPr>
          <a:xfrm>
            <a:off x="-113040" y="572400"/>
            <a:ext cx="8751960" cy="706680"/>
          </a:xfrm>
          <a:prstGeom prst="rect">
            <a:avLst/>
          </a:prstGeom>
          <a:gradFill rotWithShape="0">
            <a:gsLst>
              <a:gs pos="0">
                <a:srgbClr val="a7074b"/>
              </a:gs>
              <a:gs pos="100000">
                <a:srgbClr val="2a6099"/>
              </a:gs>
            </a:gsLst>
            <a:lin ang="16200000"/>
          </a:gradFill>
          <a:ln>
            <a:solidFill>
              <a:srgbClr val="ffffff"/>
            </a:solidFill>
          </a:ln>
          <a:effectLst>
            <a:outerShdw blurRad="39960" dir="5400000" dist="20160" rotWithShape="0">
              <a:srgbClr val="000000">
                <a:alpha val="38000"/>
              </a:srgbClr>
            </a:outerShdw>
          </a:effectLst>
        </p:spPr>
        <p:style>
          <a:lnRef idx="1">
            <a:schemeClr val="dk1"/>
          </a:lnRef>
          <a:fillRef idx="2">
            <a:schemeClr val="dk1"/>
          </a:fillRef>
          <a:effectRef idx="1">
            <a:schemeClr val="dk1"/>
          </a:effectRef>
          <a:fontRef idx="minor"/>
        </p:style>
        <p:txBody>
          <a:bodyPr lIns="90000" rIns="90000" tIns="45000" bIns="45000" anchor="ctr">
            <a:noAutofit/>
          </a:bodyPr>
          <a:p>
            <a:pPr>
              <a:lnSpc>
                <a:spcPct val="100000"/>
              </a:lnSpc>
            </a:pPr>
            <a:endParaRPr b="0" lang="en-PH" sz="1800" spc="-1" strike="noStrike">
              <a:solidFill>
                <a:srgbClr val="000000"/>
              </a:solidFill>
              <a:latin typeface="Arial"/>
              <a:ea typeface="DejaVu Sans"/>
            </a:endParaRPr>
          </a:p>
        </p:txBody>
      </p:sp>
      <p:sp>
        <p:nvSpPr>
          <p:cNvPr id="167" name=""/>
          <p:cNvSpPr/>
          <p:nvPr/>
        </p:nvSpPr>
        <p:spPr>
          <a:xfrm>
            <a:off x="540000" y="1418400"/>
            <a:ext cx="11158560" cy="4750200"/>
          </a:xfrm>
          <a:prstGeom prst="rect">
            <a:avLst/>
          </a:prstGeom>
          <a:noFill/>
          <a:ln w="0">
            <a:noFill/>
          </a:ln>
        </p:spPr>
        <p:style>
          <a:lnRef idx="0"/>
          <a:fillRef idx="0"/>
          <a:effectRef idx="0"/>
          <a:fontRef idx="minor"/>
        </p:style>
        <p:txBody>
          <a:bodyPr lIns="90000" rIns="90000" tIns="45000" bIns="45000" anchor="t">
            <a:noAutofit/>
          </a:bodyPr>
          <a:p>
            <a:pPr>
              <a:lnSpc>
                <a:spcPct val="100000"/>
              </a:lnSpc>
            </a:pPr>
            <a:r>
              <a:rPr b="0" i="1" lang="en-PH" sz="1800" spc="-1" strike="noStrike">
                <a:solidFill>
                  <a:srgbClr val="000000"/>
                </a:solidFill>
                <a:latin typeface="Lato"/>
                <a:ea typeface="DejaVu Sans"/>
              </a:rPr>
              <a:t>Iba’t ibang uri ng isda, korales, at halamang dagat na makikita sa Pilipinas:</a:t>
            </a:r>
            <a:endParaRPr b="0" lang="en-PH" sz="1800" spc="-1" strike="noStrike">
              <a:solidFill>
                <a:srgbClr val="000000"/>
              </a:solidFill>
              <a:latin typeface="Arial"/>
            </a:endParaRPr>
          </a:p>
          <a:p>
            <a:pPr>
              <a:lnSpc>
                <a:spcPct val="100000"/>
              </a:lnSpc>
            </a:pPr>
            <a:endParaRPr b="0" lang="en-PH" sz="1800" spc="-1" strike="noStrike">
              <a:solidFill>
                <a:srgbClr val="000000"/>
              </a:solidFill>
              <a:latin typeface="Arial"/>
            </a:endParaRPr>
          </a:p>
          <a:p>
            <a:pPr>
              <a:lnSpc>
                <a:spcPct val="100000"/>
              </a:lnSpc>
            </a:pPr>
            <a:endParaRPr b="0" lang="en-PH" sz="1800" spc="-1" strike="noStrike">
              <a:solidFill>
                <a:srgbClr val="000000"/>
              </a:solidFill>
              <a:latin typeface="Arial"/>
            </a:endParaRPr>
          </a:p>
          <a:p>
            <a:pPr>
              <a:lnSpc>
                <a:spcPct val="100000"/>
              </a:lnSpc>
            </a:pPr>
            <a:endParaRPr b="0" lang="en-PH" sz="1800" spc="-1" strike="noStrike">
              <a:solidFill>
                <a:srgbClr val="000000"/>
              </a:solidFill>
              <a:latin typeface="Arial"/>
            </a:endParaRPr>
          </a:p>
          <a:p>
            <a:pPr>
              <a:lnSpc>
                <a:spcPct val="100000"/>
              </a:lnSpc>
            </a:pPr>
            <a:endParaRPr b="0" lang="en-PH" sz="1800" spc="-1" strike="noStrike">
              <a:solidFill>
                <a:srgbClr val="000000"/>
              </a:solidFill>
              <a:latin typeface="Arial"/>
            </a:endParaRPr>
          </a:p>
          <a:p>
            <a:pPr>
              <a:lnSpc>
                <a:spcPct val="100000"/>
              </a:lnSpc>
            </a:pPr>
            <a:endParaRPr b="0" lang="en-PH" sz="1800" spc="-1" strike="noStrike">
              <a:solidFill>
                <a:srgbClr val="000000"/>
              </a:solidFill>
              <a:latin typeface="Arial"/>
            </a:endParaRPr>
          </a:p>
          <a:p>
            <a:pPr>
              <a:lnSpc>
                <a:spcPct val="100000"/>
              </a:lnSpc>
            </a:pPr>
            <a:endParaRPr b="0" lang="en-PH" sz="1800" spc="-1" strike="noStrike">
              <a:solidFill>
                <a:srgbClr val="000000"/>
              </a:solidFill>
              <a:latin typeface="Arial"/>
            </a:endParaRPr>
          </a:p>
          <a:p>
            <a:pPr>
              <a:lnSpc>
                <a:spcPct val="100000"/>
              </a:lnSpc>
            </a:pPr>
            <a:endParaRPr b="0" lang="en-PH" sz="1400" spc="-1" strike="noStrike">
              <a:solidFill>
                <a:srgbClr val="000000"/>
              </a:solidFill>
              <a:latin typeface="Arial"/>
            </a:endParaRPr>
          </a:p>
          <a:p>
            <a:pPr>
              <a:lnSpc>
                <a:spcPct val="100000"/>
              </a:lnSpc>
            </a:pPr>
            <a:r>
              <a:rPr b="0" lang="en-PH" sz="1400" spc="-1" strike="noStrike">
                <a:solidFill>
                  <a:srgbClr val="000000"/>
                </a:solidFill>
                <a:latin typeface="Lato"/>
                <a:ea typeface="DejaVu Sans"/>
              </a:rPr>
              <a:t>  </a:t>
            </a:r>
            <a:r>
              <a:rPr b="0" i="1" lang="en-PH" sz="1400" spc="-1" strike="noStrike">
                <a:solidFill>
                  <a:srgbClr val="000000"/>
                </a:solidFill>
                <a:latin typeface="Lato"/>
                <a:ea typeface="DejaVu Sans"/>
              </a:rPr>
              <a:t>    </a:t>
            </a:r>
            <a:r>
              <a:rPr b="0" i="1" lang="en-PH" sz="1400" spc="-1" strike="noStrike">
                <a:solidFill>
                  <a:srgbClr val="000000"/>
                </a:solidFill>
                <a:latin typeface="Lato"/>
                <a:ea typeface="DejaVu Sans"/>
              </a:rPr>
              <a:t>Pandaka pygmaea                           Pearl of Allah                                      butanding                                            Tamilok</a:t>
            </a:r>
            <a:endParaRPr b="0" lang="en-PH" sz="1400" spc="-1" strike="noStrike">
              <a:solidFill>
                <a:srgbClr val="000000"/>
              </a:solidFill>
              <a:latin typeface="Arial"/>
            </a:endParaRPr>
          </a:p>
          <a:p>
            <a:pPr>
              <a:lnSpc>
                <a:spcPct val="100000"/>
              </a:lnSpc>
            </a:pPr>
            <a:endParaRPr b="0" lang="en-PH" sz="1400" spc="-1" strike="noStrike">
              <a:solidFill>
                <a:srgbClr val="000000"/>
              </a:solidFill>
              <a:latin typeface="Arial"/>
            </a:endParaRPr>
          </a:p>
          <a:p>
            <a:pPr marL="216000" indent="-216000">
              <a:lnSpc>
                <a:spcPct val="100000"/>
              </a:lnSpc>
              <a:spcBef>
                <a:spcPts val="567"/>
              </a:spcBef>
              <a:spcAft>
                <a:spcPts val="567"/>
              </a:spcAft>
              <a:buClr>
                <a:srgbClr val="000000"/>
              </a:buClr>
              <a:buSzPct val="45000"/>
              <a:buFont typeface="Wingdings" charset="2"/>
              <a:buChar char=""/>
            </a:pPr>
            <a:r>
              <a:rPr b="0" lang="en-PH" sz="1800" spc="-1" strike="noStrike">
                <a:solidFill>
                  <a:srgbClr val="000000"/>
                </a:solidFill>
                <a:latin typeface="Lato"/>
                <a:ea typeface="DejaVu Sans"/>
              </a:rPr>
              <a:t>May mahigit 2,000 uri ng isda sa katubigan ng Pilipinas tulad ng talakitok, lapu-lapu, tuna, at butanding. Ang </a:t>
            </a:r>
            <a:r>
              <a:rPr b="1" i="1" lang="en-PH" sz="1800" spc="-1" strike="noStrike">
                <a:solidFill>
                  <a:srgbClr val="000000"/>
                </a:solidFill>
                <a:latin typeface="Lato"/>
                <a:ea typeface="DejaVu Sans"/>
              </a:rPr>
              <a:t>pandaka pygmaea</a:t>
            </a:r>
            <a:r>
              <a:rPr b="0" lang="en-PH" sz="1800" spc="-1" strike="noStrike">
                <a:solidFill>
                  <a:srgbClr val="000000"/>
                </a:solidFill>
                <a:latin typeface="Lato"/>
                <a:ea typeface="DejaVu Sans"/>
              </a:rPr>
              <a:t> na isa sa pinakamaliit na isda ay matatagpuan sa Lake Buhi, Camarines Sur. </a:t>
            </a:r>
            <a:endParaRPr b="0" lang="en-PH" sz="1800" spc="-1" strike="noStrike">
              <a:solidFill>
                <a:srgbClr val="000000"/>
              </a:solidFill>
              <a:latin typeface="Arial"/>
            </a:endParaRPr>
          </a:p>
          <a:p>
            <a:pPr marL="216000" indent="-216000">
              <a:lnSpc>
                <a:spcPct val="100000"/>
              </a:lnSpc>
              <a:spcBef>
                <a:spcPts val="567"/>
              </a:spcBef>
              <a:spcAft>
                <a:spcPts val="567"/>
              </a:spcAft>
              <a:buClr>
                <a:srgbClr val="000000"/>
              </a:buClr>
              <a:buSzPct val="45000"/>
              <a:buFont typeface="Wingdings" charset="2"/>
              <a:buChar char=""/>
            </a:pPr>
            <a:r>
              <a:rPr b="0" lang="en-PH" sz="1800" spc="-1" strike="noStrike">
                <a:solidFill>
                  <a:srgbClr val="000000"/>
                </a:solidFill>
                <a:latin typeface="Lato"/>
                <a:ea typeface="DejaVu Sans"/>
              </a:rPr>
              <a:t>Kung ang </a:t>
            </a:r>
            <a:r>
              <a:rPr b="1" i="1" lang="en-PH" sz="1800" spc="-1" strike="noStrike">
                <a:solidFill>
                  <a:srgbClr val="000000"/>
                </a:solidFill>
                <a:latin typeface="Lato"/>
                <a:ea typeface="&gt;”ëþ"/>
              </a:rPr>
              <a:t>Tridacna gigas</a:t>
            </a:r>
            <a:r>
              <a:rPr b="0" lang="en-PH" sz="1800" spc="-1" strike="noStrike">
                <a:solidFill>
                  <a:srgbClr val="000000"/>
                </a:solidFill>
                <a:latin typeface="Lato"/>
                <a:ea typeface="&gt;”ëþ"/>
              </a:rPr>
              <a:t> ang pinakamalaking kabibe, ang </a:t>
            </a:r>
            <a:r>
              <a:rPr b="1" i="1" lang="en-PH" sz="1800" spc="-1" strike="noStrike">
                <a:solidFill>
                  <a:srgbClr val="000000"/>
                </a:solidFill>
                <a:latin typeface="Lato"/>
                <a:ea typeface="&gt;”ëþ"/>
              </a:rPr>
              <a:t>Pisidium</a:t>
            </a:r>
            <a:r>
              <a:rPr b="0" i="1" lang="en-PH" sz="1800" spc="-1" strike="noStrike">
                <a:solidFill>
                  <a:srgbClr val="000000"/>
                </a:solidFill>
                <a:latin typeface="Lato"/>
                <a:ea typeface="&gt;”ëþ"/>
              </a:rPr>
              <a:t> </a:t>
            </a:r>
            <a:r>
              <a:rPr b="0" lang="en-PH" sz="1800" spc="-1" strike="noStrike">
                <a:solidFill>
                  <a:srgbClr val="000000"/>
                </a:solidFill>
                <a:latin typeface="Lato"/>
                <a:ea typeface="&gt;”ëþ"/>
              </a:rPr>
              <a:t>naman ang pinakamaliit. Ang </a:t>
            </a:r>
            <a:r>
              <a:rPr b="1" lang="en-PH" sz="1800" spc="-1" strike="noStrike">
                <a:solidFill>
                  <a:srgbClr val="000000"/>
                </a:solidFill>
                <a:latin typeface="Lato"/>
                <a:ea typeface="&gt;”ëþ"/>
              </a:rPr>
              <a:t>Pearl of Allah</a:t>
            </a:r>
            <a:r>
              <a:rPr b="0" lang="en-PH" sz="1800" spc="-1" strike="noStrike">
                <a:solidFill>
                  <a:srgbClr val="000000"/>
                </a:solidFill>
                <a:latin typeface="Lato"/>
                <a:ea typeface="&gt;”ëþ"/>
              </a:rPr>
              <a:t> naman ang pinakamalaking </a:t>
            </a:r>
            <a:r>
              <a:rPr b="0" lang="en-PH" sz="1800" spc="-1" strike="noStrike">
                <a:solidFill>
                  <a:srgbClr val="000000"/>
                </a:solidFill>
                <a:latin typeface="Lato"/>
                <a:ea typeface="DejaVu Sans"/>
              </a:rPr>
              <a:t>natural na perlas sa mundo.  May isang hindi pangkaraniwang uod o </a:t>
            </a:r>
            <a:r>
              <a:rPr b="0" i="1" lang="en-PH" sz="1800" spc="-1" strike="noStrike">
                <a:solidFill>
                  <a:srgbClr val="000000"/>
                </a:solidFill>
                <a:latin typeface="Lato"/>
                <a:ea typeface="DejaVu Sans"/>
              </a:rPr>
              <a:t>wood worm</a:t>
            </a:r>
            <a:r>
              <a:rPr b="0" lang="en-PH" sz="1800" spc="-1" strike="noStrike">
                <a:solidFill>
                  <a:srgbClr val="000000"/>
                </a:solidFill>
                <a:latin typeface="Lato"/>
                <a:ea typeface="DejaVu Sans"/>
              </a:rPr>
              <a:t> na tinatawag na tamilok na matatagpuan sa mga katubigan ng General Santos, South Cotabato, at Palawan.</a:t>
            </a:r>
            <a:r>
              <a:rPr b="0" lang="en-PH" sz="1400" spc="-1" strike="noStrike">
                <a:solidFill>
                  <a:srgbClr val="000000"/>
                </a:solidFill>
                <a:latin typeface="Lato"/>
                <a:ea typeface="DejaVu Sans"/>
              </a:rPr>
              <a:t>                    </a:t>
            </a:r>
            <a:endParaRPr b="0" lang="en-PH" sz="1400" spc="-1" strike="noStrike">
              <a:solidFill>
                <a:srgbClr val="000000"/>
              </a:solidFill>
              <a:latin typeface="Arial"/>
            </a:endParaRPr>
          </a:p>
        </p:txBody>
      </p:sp>
      <p:sp>
        <p:nvSpPr>
          <p:cNvPr id="168" name=""/>
          <p:cNvSpPr/>
          <p:nvPr/>
        </p:nvSpPr>
        <p:spPr>
          <a:xfrm>
            <a:off x="426960" y="527760"/>
            <a:ext cx="10251000" cy="1105200"/>
          </a:xfrm>
          <a:prstGeom prst="rect">
            <a:avLst/>
          </a:prstGeom>
          <a:noFill/>
          <a:ln w="0">
            <a:noFill/>
          </a:ln>
        </p:spPr>
        <p:style>
          <a:lnRef idx="0"/>
          <a:fillRef idx="0"/>
          <a:effectRef idx="0"/>
          <a:fontRef idx="minor"/>
        </p:style>
        <p:txBody>
          <a:bodyPr lIns="90000" rIns="90000" tIns="45000" bIns="45000" anchor="t">
            <a:noAutofit/>
          </a:bodyPr>
          <a:p>
            <a:pPr algn="just">
              <a:lnSpc>
                <a:spcPct val="100000"/>
              </a:lnSpc>
            </a:pPr>
            <a:r>
              <a:rPr b="1" lang="en-PH" sz="3600" spc="-1" strike="noStrike">
                <a:solidFill>
                  <a:srgbClr val="ffffff"/>
                </a:solidFill>
                <a:latin typeface="Montserrat Medium"/>
                <a:ea typeface="DejaVu Sans"/>
              </a:rPr>
              <a:t>Mga Pananim at Hayop sa Pilipinas</a:t>
            </a:r>
            <a:endParaRPr b="0" lang="en-PH" sz="3600" spc="-1" strike="noStrike">
              <a:solidFill>
                <a:srgbClr val="000000"/>
              </a:solidFill>
              <a:latin typeface="Arial"/>
            </a:endParaRPr>
          </a:p>
          <a:p>
            <a:pPr>
              <a:lnSpc>
                <a:spcPct val="100000"/>
              </a:lnSpc>
            </a:pPr>
            <a:endParaRPr b="0" lang="en-PH" sz="1150" spc="-1" strike="noStrike">
              <a:solidFill>
                <a:srgbClr val="000000"/>
              </a:solidFill>
              <a:latin typeface="Arial"/>
            </a:endParaRPr>
          </a:p>
          <a:p>
            <a:pPr>
              <a:lnSpc>
                <a:spcPct val="100000"/>
              </a:lnSpc>
            </a:pPr>
            <a:endParaRPr b="0" lang="en-PH" sz="1800" spc="-1" strike="noStrike">
              <a:solidFill>
                <a:srgbClr val="000000"/>
              </a:solidFill>
              <a:latin typeface="Arial"/>
            </a:endParaRPr>
          </a:p>
        </p:txBody>
      </p:sp>
      <p:pic>
        <p:nvPicPr>
          <p:cNvPr id="169" name="" descr=""/>
          <p:cNvPicPr/>
          <p:nvPr/>
        </p:nvPicPr>
        <p:blipFill>
          <a:blip r:embed="rId1"/>
          <a:stretch/>
        </p:blipFill>
        <p:spPr>
          <a:xfrm>
            <a:off x="720000" y="1963440"/>
            <a:ext cx="2338560" cy="1491120"/>
          </a:xfrm>
          <a:prstGeom prst="rect">
            <a:avLst/>
          </a:prstGeom>
          <a:ln w="0">
            <a:noFill/>
          </a:ln>
        </p:spPr>
      </p:pic>
      <p:pic>
        <p:nvPicPr>
          <p:cNvPr id="170" name="" descr=""/>
          <p:cNvPicPr/>
          <p:nvPr/>
        </p:nvPicPr>
        <p:blipFill>
          <a:blip r:embed="rId2"/>
          <a:stretch/>
        </p:blipFill>
        <p:spPr>
          <a:xfrm>
            <a:off x="3384000" y="1800000"/>
            <a:ext cx="2395080" cy="1822320"/>
          </a:xfrm>
          <a:prstGeom prst="rect">
            <a:avLst/>
          </a:prstGeom>
          <a:ln w="0">
            <a:noFill/>
          </a:ln>
        </p:spPr>
      </p:pic>
      <p:pic>
        <p:nvPicPr>
          <p:cNvPr id="171" name="" descr=""/>
          <p:cNvPicPr/>
          <p:nvPr/>
        </p:nvPicPr>
        <p:blipFill>
          <a:blip r:embed="rId3"/>
          <a:stretch/>
        </p:blipFill>
        <p:spPr>
          <a:xfrm>
            <a:off x="5744520" y="2075040"/>
            <a:ext cx="3166920" cy="1415520"/>
          </a:xfrm>
          <a:prstGeom prst="rect">
            <a:avLst/>
          </a:prstGeom>
          <a:ln w="0">
            <a:noFill/>
          </a:ln>
        </p:spPr>
      </p:pic>
      <p:pic>
        <p:nvPicPr>
          <p:cNvPr id="172" name="" descr=""/>
          <p:cNvPicPr/>
          <p:nvPr/>
        </p:nvPicPr>
        <p:blipFill>
          <a:blip r:embed="rId4"/>
          <a:stretch/>
        </p:blipFill>
        <p:spPr>
          <a:xfrm>
            <a:off x="9111960" y="2124000"/>
            <a:ext cx="2262600" cy="1279080"/>
          </a:xfrm>
          <a:prstGeom prst="rect">
            <a:avLst/>
          </a:prstGeom>
          <a:ln w="0">
            <a:noFill/>
          </a:ln>
        </p:spPr>
      </p:pic>
    </p:spTree>
  </p:cSld>
  <mc:AlternateContent>
    <mc:Choice Requires="p14">
      <p:transition spd="slow" p14:dur="2000"/>
    </mc:Choice>
    <mc:Fallback>
      <p:transition spd="slow"/>
    </mc:Fallback>
  </mc:AlternateContent>
</p:sld>
</file>

<file path=ppt/slides/slide7.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73" name="Rectangle 15"/>
          <p:cNvSpPr/>
          <p:nvPr/>
        </p:nvSpPr>
        <p:spPr>
          <a:xfrm>
            <a:off x="-113040" y="572400"/>
            <a:ext cx="3889440" cy="651960"/>
          </a:xfrm>
          <a:prstGeom prst="rect">
            <a:avLst/>
          </a:prstGeom>
          <a:gradFill rotWithShape="0">
            <a:gsLst>
              <a:gs pos="0">
                <a:srgbClr val="e8a202"/>
              </a:gs>
              <a:gs pos="100000">
                <a:srgbClr val="ffe994"/>
              </a:gs>
            </a:gsLst>
            <a:lin ang="16200000"/>
          </a:gradFill>
          <a:ln>
            <a:solidFill>
              <a:srgbClr val="ffffff"/>
            </a:solidFill>
          </a:ln>
          <a:effectLst>
            <a:outerShdw blurRad="39960" dir="5400000" dist="20160" rotWithShape="0">
              <a:srgbClr val="000000">
                <a:alpha val="38000"/>
              </a:srgbClr>
            </a:outerShdw>
          </a:effectLst>
        </p:spPr>
        <p:style>
          <a:lnRef idx="1">
            <a:schemeClr val="dk1"/>
          </a:lnRef>
          <a:fillRef idx="2">
            <a:schemeClr val="dk1"/>
          </a:fillRef>
          <a:effectRef idx="1">
            <a:schemeClr val="dk1"/>
          </a:effectRef>
          <a:fontRef idx="minor"/>
        </p:style>
        <p:txBody>
          <a:bodyPr lIns="90000" rIns="90000" tIns="45000" bIns="45000" anchor="ctr">
            <a:noAutofit/>
          </a:bodyPr>
          <a:p>
            <a:pPr>
              <a:lnSpc>
                <a:spcPct val="100000"/>
              </a:lnSpc>
            </a:pPr>
            <a:endParaRPr b="0" lang="en-PH" sz="1800" spc="-1" strike="noStrike">
              <a:solidFill>
                <a:srgbClr val="000000"/>
              </a:solidFill>
              <a:latin typeface="Arial"/>
              <a:ea typeface="DejaVu Sans"/>
            </a:endParaRPr>
          </a:p>
        </p:txBody>
      </p:sp>
      <p:sp>
        <p:nvSpPr>
          <p:cNvPr id="174" name=""/>
          <p:cNvSpPr/>
          <p:nvPr/>
        </p:nvSpPr>
        <p:spPr>
          <a:xfrm>
            <a:off x="426960" y="527760"/>
            <a:ext cx="10251000" cy="1105200"/>
          </a:xfrm>
          <a:prstGeom prst="rect">
            <a:avLst/>
          </a:prstGeom>
          <a:noFill/>
          <a:ln w="0">
            <a:noFill/>
          </a:ln>
        </p:spPr>
        <p:style>
          <a:lnRef idx="0"/>
          <a:fillRef idx="0"/>
          <a:effectRef idx="0"/>
          <a:fontRef idx="minor"/>
        </p:style>
        <p:txBody>
          <a:bodyPr lIns="90000" rIns="90000" tIns="45000" bIns="45000" anchor="t">
            <a:noAutofit/>
          </a:bodyPr>
          <a:p>
            <a:pPr algn="just">
              <a:lnSpc>
                <a:spcPct val="100000"/>
              </a:lnSpc>
            </a:pPr>
            <a:endParaRPr b="0" lang="en-PH" sz="1800" spc="-1" strike="noStrike">
              <a:solidFill>
                <a:srgbClr val="000000"/>
              </a:solidFill>
              <a:latin typeface="Arial"/>
              <a:ea typeface="DejaVu Sans"/>
            </a:endParaRPr>
          </a:p>
        </p:txBody>
      </p:sp>
      <p:sp>
        <p:nvSpPr>
          <p:cNvPr id="175" name=""/>
          <p:cNvSpPr/>
          <p:nvPr/>
        </p:nvSpPr>
        <p:spPr>
          <a:xfrm>
            <a:off x="540000" y="231480"/>
            <a:ext cx="10137960" cy="1203480"/>
          </a:xfrm>
          <a:prstGeom prst="rect">
            <a:avLst/>
          </a:prstGeom>
          <a:noFill/>
          <a:ln w="0">
            <a:noFill/>
          </a:ln>
        </p:spPr>
        <p:style>
          <a:lnRef idx="0"/>
          <a:fillRef idx="0"/>
          <a:effectRef idx="0"/>
          <a:fontRef idx="minor"/>
        </p:style>
        <p:txBody>
          <a:bodyPr lIns="90000" rIns="90000" tIns="45000" bIns="45000" anchor="t">
            <a:noAutofit/>
          </a:bodyPr>
          <a:p>
            <a:pPr>
              <a:lnSpc>
                <a:spcPct val="100000"/>
              </a:lnSpc>
            </a:pPr>
            <a:endParaRPr b="0" lang="en-PH" sz="1800" spc="-1" strike="noStrike">
              <a:solidFill>
                <a:srgbClr val="000000"/>
              </a:solidFill>
              <a:latin typeface="Arial"/>
            </a:endParaRPr>
          </a:p>
          <a:p>
            <a:pPr>
              <a:lnSpc>
                <a:spcPct val="100000"/>
              </a:lnSpc>
            </a:pPr>
            <a:r>
              <a:rPr b="1" lang="en-PH" sz="3600" spc="-1" strike="noStrike">
                <a:solidFill>
                  <a:srgbClr val="ffffff"/>
                </a:solidFill>
                <a:latin typeface="Montserrat Medium"/>
                <a:ea typeface="Arial;Arial"/>
              </a:rPr>
              <a:t>Pagsasanay</a:t>
            </a:r>
            <a:endParaRPr b="0" lang="en-PH" sz="3600" spc="-1" strike="noStrike">
              <a:solidFill>
                <a:srgbClr val="000000"/>
              </a:solidFill>
              <a:latin typeface="Arial"/>
            </a:endParaRPr>
          </a:p>
        </p:txBody>
      </p:sp>
      <p:sp>
        <p:nvSpPr>
          <p:cNvPr id="176" name=""/>
          <p:cNvSpPr/>
          <p:nvPr/>
        </p:nvSpPr>
        <p:spPr>
          <a:xfrm>
            <a:off x="720000" y="1060560"/>
            <a:ext cx="9957960" cy="698400"/>
          </a:xfrm>
          <a:prstGeom prst="rect">
            <a:avLst/>
          </a:prstGeom>
          <a:noFill/>
          <a:ln w="0">
            <a:noFill/>
          </a:ln>
        </p:spPr>
        <p:style>
          <a:lnRef idx="0"/>
          <a:fillRef idx="0"/>
          <a:effectRef idx="0"/>
          <a:fontRef idx="minor"/>
        </p:style>
        <p:txBody>
          <a:bodyPr lIns="90000" rIns="90000" tIns="45000" bIns="45000" anchor="t">
            <a:noAutofit/>
          </a:bodyPr>
          <a:p>
            <a:pPr>
              <a:lnSpc>
                <a:spcPct val="100000"/>
              </a:lnSpc>
            </a:pPr>
            <a:endParaRPr b="0" lang="en-PH" sz="1800" spc="-1" strike="noStrike">
              <a:solidFill>
                <a:srgbClr val="000000"/>
              </a:solidFill>
              <a:latin typeface="Arial"/>
            </a:endParaRPr>
          </a:p>
          <a:p>
            <a:pPr>
              <a:lnSpc>
                <a:spcPct val="100000"/>
              </a:lnSpc>
            </a:pPr>
            <a:endParaRPr b="0" lang="en-PH" sz="1800" spc="-1" strike="noStrike">
              <a:solidFill>
                <a:srgbClr val="000000"/>
              </a:solidFill>
              <a:latin typeface="Arial"/>
            </a:endParaRPr>
          </a:p>
          <a:p>
            <a:pPr>
              <a:lnSpc>
                <a:spcPct val="100000"/>
              </a:lnSpc>
              <a:spcBef>
                <a:spcPts val="283"/>
              </a:spcBef>
              <a:spcAft>
                <a:spcPts val="283"/>
              </a:spcAft>
            </a:pPr>
            <a:endParaRPr b="0" lang="en-PH" sz="1800" spc="-1" strike="noStrike">
              <a:solidFill>
                <a:srgbClr val="000000"/>
              </a:solidFill>
              <a:latin typeface="Arial"/>
            </a:endParaRPr>
          </a:p>
        </p:txBody>
      </p:sp>
      <p:sp>
        <p:nvSpPr>
          <p:cNvPr id="177" name=""/>
          <p:cNvSpPr/>
          <p:nvPr/>
        </p:nvSpPr>
        <p:spPr>
          <a:xfrm>
            <a:off x="720000" y="1496160"/>
            <a:ext cx="10976040" cy="699120"/>
          </a:xfrm>
          <a:prstGeom prst="rect">
            <a:avLst/>
          </a:prstGeom>
          <a:noFill/>
          <a:ln w="0">
            <a:noFill/>
          </a:ln>
        </p:spPr>
        <p:style>
          <a:lnRef idx="0"/>
          <a:fillRef idx="0"/>
          <a:effectRef idx="0"/>
          <a:fontRef idx="minor"/>
        </p:style>
        <p:txBody>
          <a:bodyPr lIns="90000" rIns="90000" tIns="45000" bIns="45000" anchor="t">
            <a:noAutofit/>
          </a:bodyPr>
          <a:p>
            <a:pPr>
              <a:lnSpc>
                <a:spcPct val="100000"/>
              </a:lnSpc>
            </a:pPr>
            <a:endParaRPr b="0" lang="en-PH" sz="1800" spc="-1" strike="noStrike">
              <a:solidFill>
                <a:srgbClr val="000000"/>
              </a:solidFill>
              <a:latin typeface="Arial"/>
              <a:ea typeface="DejaVu Sans"/>
            </a:endParaRPr>
          </a:p>
        </p:txBody>
      </p:sp>
      <p:sp>
        <p:nvSpPr>
          <p:cNvPr id="178" name=""/>
          <p:cNvSpPr/>
          <p:nvPr/>
        </p:nvSpPr>
        <p:spPr>
          <a:xfrm>
            <a:off x="674280" y="1289880"/>
            <a:ext cx="10122480" cy="2231640"/>
          </a:xfrm>
          <a:prstGeom prst="rect">
            <a:avLst/>
          </a:prstGeom>
          <a:noFill/>
          <a:ln w="0">
            <a:noFill/>
          </a:ln>
        </p:spPr>
        <p:style>
          <a:lnRef idx="0"/>
          <a:fillRef idx="0"/>
          <a:effectRef idx="0"/>
          <a:fontRef idx="minor"/>
        </p:style>
        <p:txBody>
          <a:bodyPr lIns="90000" rIns="90000" tIns="45000" bIns="45000" anchor="t">
            <a:noAutofit/>
          </a:bodyPr>
          <a:p>
            <a:pPr>
              <a:lnSpc>
                <a:spcPct val="100000"/>
              </a:lnSpc>
            </a:pPr>
            <a:r>
              <a:rPr b="1" lang="en-PH" sz="1800" spc="-1" strike="noStrike">
                <a:solidFill>
                  <a:srgbClr val="000000"/>
                </a:solidFill>
                <a:latin typeface="Lato"/>
                <a:ea typeface="Arial;Arial"/>
              </a:rPr>
              <a:t>I. Panuto: </a:t>
            </a:r>
            <a:r>
              <a:rPr b="0" lang="en-PH" sz="1800" spc="-1" strike="noStrike">
                <a:solidFill>
                  <a:srgbClr val="000000"/>
                </a:solidFill>
                <a:latin typeface="Lato"/>
                <a:ea typeface="Arial;Arial"/>
              </a:rPr>
              <a:t>Isulat ang letrang </a:t>
            </a:r>
            <a:r>
              <a:rPr b="1" lang="en-PH" sz="1800" spc="-1" strike="noStrike" u="sng">
                <a:solidFill>
                  <a:srgbClr val="000000"/>
                </a:solidFill>
                <a:uFillTx/>
                <a:latin typeface="Lato"/>
                <a:ea typeface="Arial;Arial"/>
              </a:rPr>
              <a:t>T</a:t>
            </a:r>
            <a:r>
              <a:rPr b="0" lang="en-PH" sz="1800" spc="-1" strike="noStrike">
                <a:solidFill>
                  <a:srgbClr val="000000"/>
                </a:solidFill>
                <a:latin typeface="Lato"/>
                <a:ea typeface="Arial;Arial"/>
              </a:rPr>
              <a:t> kung ang pangungusap ay tama o </a:t>
            </a:r>
            <a:r>
              <a:rPr b="1" lang="en-PH" sz="1800" spc="-1" strike="noStrike" u="sng">
                <a:solidFill>
                  <a:srgbClr val="000000"/>
                </a:solidFill>
                <a:uFillTx/>
                <a:latin typeface="Lato"/>
                <a:ea typeface="Arial;Arial"/>
              </a:rPr>
              <a:t>M</a:t>
            </a:r>
            <a:r>
              <a:rPr b="0" lang="en-PH" sz="1800" spc="-1" strike="noStrike">
                <a:solidFill>
                  <a:srgbClr val="000000"/>
                </a:solidFill>
                <a:latin typeface="Lato"/>
                <a:ea typeface="Arial;Arial"/>
              </a:rPr>
              <a:t> kung ito naman ay hindi.</a:t>
            </a:r>
            <a:endParaRPr b="0" lang="en-PH" sz="1800" spc="-1" strike="noStrike">
              <a:solidFill>
                <a:srgbClr val="000000"/>
              </a:solidFill>
              <a:latin typeface="Arial"/>
            </a:endParaRPr>
          </a:p>
          <a:p>
            <a:pPr>
              <a:lnSpc>
                <a:spcPct val="100000"/>
              </a:lnSpc>
            </a:pPr>
            <a:endParaRPr b="0" lang="en-PH" sz="1800" spc="-1" strike="noStrike">
              <a:solidFill>
                <a:srgbClr val="000000"/>
              </a:solidFill>
              <a:latin typeface="Arial"/>
            </a:endParaRPr>
          </a:p>
          <a:p>
            <a:pPr>
              <a:lnSpc>
                <a:spcPct val="100000"/>
              </a:lnSpc>
              <a:spcBef>
                <a:spcPts val="850"/>
              </a:spcBef>
              <a:spcAft>
                <a:spcPts val="850"/>
              </a:spcAft>
            </a:pPr>
            <a:r>
              <a:rPr b="0" lang="en-PH" sz="1800" spc="-1" strike="noStrike">
                <a:solidFill>
                  <a:srgbClr val="000000"/>
                </a:solidFill>
                <a:latin typeface="Lato"/>
                <a:ea typeface="Arial;Arial"/>
              </a:rPr>
              <a:t>1. Ang mangga ay isang prutas na kilala sa bansa.</a:t>
            </a:r>
            <a:endParaRPr b="0" lang="en-PH" sz="1800" spc="-1" strike="noStrike">
              <a:solidFill>
                <a:srgbClr val="000000"/>
              </a:solidFill>
              <a:latin typeface="Arial"/>
            </a:endParaRPr>
          </a:p>
          <a:p>
            <a:pPr>
              <a:lnSpc>
                <a:spcPct val="100000"/>
              </a:lnSpc>
              <a:spcBef>
                <a:spcPts val="850"/>
              </a:spcBef>
              <a:spcAft>
                <a:spcPts val="850"/>
              </a:spcAft>
            </a:pPr>
            <a:r>
              <a:rPr b="0" lang="en-PH" sz="1800" spc="-1" strike="noStrike">
                <a:solidFill>
                  <a:srgbClr val="000000"/>
                </a:solidFill>
                <a:latin typeface="Lato"/>
                <a:ea typeface="Arial;Arial"/>
              </a:rPr>
              <a:t>2. Ang tamaraw ay isa sa mga hayop na sa Pilipinas lamang matatagpuan.</a:t>
            </a:r>
            <a:endParaRPr b="0" lang="en-PH" sz="1800" spc="-1" strike="noStrike">
              <a:solidFill>
                <a:srgbClr val="000000"/>
              </a:solidFill>
              <a:latin typeface="Arial"/>
            </a:endParaRPr>
          </a:p>
          <a:p>
            <a:pPr>
              <a:lnSpc>
                <a:spcPct val="100000"/>
              </a:lnSpc>
              <a:spcBef>
                <a:spcPts val="850"/>
              </a:spcBef>
              <a:spcAft>
                <a:spcPts val="850"/>
              </a:spcAft>
            </a:pPr>
            <a:r>
              <a:rPr b="0" lang="en-PH" sz="1800" spc="-1" strike="noStrike">
                <a:solidFill>
                  <a:srgbClr val="000000"/>
                </a:solidFill>
                <a:latin typeface="Lato"/>
                <a:ea typeface="Arial;Arial"/>
              </a:rPr>
              <a:t>3. Ang mansanas ang isa sa mga prutas na natural na tumutubo sa Pilipinas.</a:t>
            </a:r>
            <a:endParaRPr b="0" lang="en-PH" sz="1800" spc="-1" strike="noStrike">
              <a:solidFill>
                <a:srgbClr val="000000"/>
              </a:solidFill>
              <a:latin typeface="Arial"/>
            </a:endParaRPr>
          </a:p>
          <a:p>
            <a:pPr>
              <a:lnSpc>
                <a:spcPct val="100000"/>
              </a:lnSpc>
              <a:spcBef>
                <a:spcPts val="850"/>
              </a:spcBef>
              <a:spcAft>
                <a:spcPts val="850"/>
              </a:spcAft>
            </a:pPr>
            <a:r>
              <a:rPr b="0" lang="en-PH" sz="1800" spc="-1" strike="noStrike">
                <a:solidFill>
                  <a:srgbClr val="000000"/>
                </a:solidFill>
                <a:latin typeface="Lato"/>
                <a:ea typeface="Arial;Arial"/>
              </a:rPr>
              <a:t>4. </a:t>
            </a:r>
            <a:r>
              <a:rPr b="0" lang="en-PH" sz="1800" spc="-1" strike="noStrike">
                <a:solidFill>
                  <a:srgbClr val="000000"/>
                </a:solidFill>
                <a:latin typeface="Lato"/>
                <a:ea typeface="DejaVu Sans"/>
              </a:rPr>
              <a:t>Maraming uri ng orkidyas ang tumutubo sa Pilipinas dahil sa magandang klima nito.</a:t>
            </a:r>
            <a:endParaRPr b="0" lang="en-PH" sz="1800" spc="-1" strike="noStrike">
              <a:solidFill>
                <a:srgbClr val="000000"/>
              </a:solidFill>
              <a:latin typeface="Arial"/>
            </a:endParaRPr>
          </a:p>
          <a:p>
            <a:pPr>
              <a:lnSpc>
                <a:spcPct val="100000"/>
              </a:lnSpc>
              <a:spcBef>
                <a:spcPts val="850"/>
              </a:spcBef>
              <a:spcAft>
                <a:spcPts val="850"/>
              </a:spcAft>
            </a:pPr>
            <a:r>
              <a:rPr b="0" lang="en-PH" sz="1800" spc="-1" strike="noStrike">
                <a:solidFill>
                  <a:srgbClr val="000000"/>
                </a:solidFill>
                <a:latin typeface="Lato"/>
                <a:ea typeface="DejaVu Sans"/>
              </a:rPr>
              <a:t>5. Ang Pearl of Bathala ang kinikilala bilang pinakamalaking  natural na perlas sa mundo.</a:t>
            </a:r>
            <a:endParaRPr b="0" lang="en-PH" sz="1800" spc="-1" strike="noStrike">
              <a:solidFill>
                <a:srgbClr val="000000"/>
              </a:solidFill>
              <a:latin typeface="Arial"/>
            </a:endParaRPr>
          </a:p>
          <a:p>
            <a:pPr>
              <a:lnSpc>
                <a:spcPct val="100000"/>
              </a:lnSpc>
              <a:spcBef>
                <a:spcPts val="850"/>
              </a:spcBef>
              <a:spcAft>
                <a:spcPts val="850"/>
              </a:spcAft>
            </a:pPr>
            <a:endParaRPr b="0" lang="en-PH" sz="1800" spc="-1" strike="noStrike">
              <a:solidFill>
                <a:srgbClr val="000000"/>
              </a:solidFill>
              <a:latin typeface="Arial"/>
            </a:endParaRPr>
          </a:p>
          <a:p>
            <a:pPr>
              <a:lnSpc>
                <a:spcPct val="100000"/>
              </a:lnSpc>
              <a:spcBef>
                <a:spcPts val="850"/>
              </a:spcBef>
              <a:spcAft>
                <a:spcPts val="850"/>
              </a:spcAft>
            </a:pPr>
            <a:r>
              <a:rPr b="0" lang="en-PH" sz="1800" spc="-1" strike="noStrike">
                <a:solidFill>
                  <a:srgbClr val="000000"/>
                </a:solidFill>
                <a:latin typeface="Lato"/>
                <a:ea typeface="Arial;Arial"/>
              </a:rPr>
              <a:t>  </a:t>
            </a:r>
            <a:endParaRPr b="0" lang="en-PH" sz="1800" spc="-1" strike="noStrike">
              <a:solidFill>
                <a:srgbClr val="000000"/>
              </a:solidFill>
              <a:latin typeface="Arial"/>
            </a:endParaRPr>
          </a:p>
        </p:txBody>
      </p:sp>
    </p:spTree>
  </p:cSld>
  <mc:AlternateContent>
    <mc:Choice Requires="p14">
      <p:transition spd="slow" p14:dur="2000"/>
    </mc:Choice>
    <mc:Fallback>
      <p:transition spd="slow"/>
    </mc:Fallback>
  </mc:AlternateContent>
</p:sld>
</file>

<file path=ppt/slides/slide8.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79" name="Rectangle 5"/>
          <p:cNvSpPr/>
          <p:nvPr/>
        </p:nvSpPr>
        <p:spPr>
          <a:xfrm>
            <a:off x="-113040" y="572400"/>
            <a:ext cx="5511960" cy="651960"/>
          </a:xfrm>
          <a:prstGeom prst="rect">
            <a:avLst/>
          </a:prstGeom>
          <a:gradFill rotWithShape="0">
            <a:gsLst>
              <a:gs pos="0">
                <a:srgbClr val="e8a202"/>
              </a:gs>
              <a:gs pos="100000">
                <a:srgbClr val="ffe994"/>
              </a:gs>
            </a:gsLst>
            <a:lin ang="16200000"/>
          </a:gradFill>
          <a:ln>
            <a:solidFill>
              <a:srgbClr val="ffffff"/>
            </a:solidFill>
          </a:ln>
          <a:effectLst>
            <a:outerShdw blurRad="39960" dir="5400000" dist="20160" rotWithShape="0">
              <a:srgbClr val="000000">
                <a:alpha val="38000"/>
              </a:srgbClr>
            </a:outerShdw>
          </a:effectLst>
        </p:spPr>
        <p:style>
          <a:lnRef idx="1">
            <a:schemeClr val="dk1"/>
          </a:lnRef>
          <a:fillRef idx="2">
            <a:schemeClr val="dk1"/>
          </a:fillRef>
          <a:effectRef idx="1">
            <a:schemeClr val="dk1"/>
          </a:effectRef>
          <a:fontRef idx="minor"/>
        </p:style>
        <p:txBody>
          <a:bodyPr lIns="90000" rIns="90000" tIns="45000" bIns="45000" anchor="ctr">
            <a:noAutofit/>
          </a:bodyPr>
          <a:p>
            <a:pPr>
              <a:lnSpc>
                <a:spcPct val="100000"/>
              </a:lnSpc>
            </a:pPr>
            <a:endParaRPr b="0" lang="en-PH" sz="1800" spc="-1" strike="noStrike">
              <a:solidFill>
                <a:srgbClr val="000000"/>
              </a:solidFill>
              <a:latin typeface="Arial"/>
              <a:ea typeface="DejaVu Sans"/>
            </a:endParaRPr>
          </a:p>
        </p:txBody>
      </p:sp>
      <p:sp>
        <p:nvSpPr>
          <p:cNvPr id="180" name=""/>
          <p:cNvSpPr/>
          <p:nvPr/>
        </p:nvSpPr>
        <p:spPr>
          <a:xfrm>
            <a:off x="426960" y="527760"/>
            <a:ext cx="10251000" cy="1105200"/>
          </a:xfrm>
          <a:prstGeom prst="rect">
            <a:avLst/>
          </a:prstGeom>
          <a:noFill/>
          <a:ln w="0">
            <a:noFill/>
          </a:ln>
        </p:spPr>
        <p:style>
          <a:lnRef idx="0"/>
          <a:fillRef idx="0"/>
          <a:effectRef idx="0"/>
          <a:fontRef idx="minor"/>
        </p:style>
        <p:txBody>
          <a:bodyPr lIns="90000" rIns="90000" tIns="45000" bIns="45000" anchor="t">
            <a:noAutofit/>
          </a:bodyPr>
          <a:p>
            <a:pPr>
              <a:lnSpc>
                <a:spcPct val="100000"/>
              </a:lnSpc>
            </a:pPr>
            <a:endParaRPr b="0" lang="en-PH" sz="1800" spc="-1" strike="noStrike">
              <a:solidFill>
                <a:srgbClr val="000000"/>
              </a:solidFill>
              <a:latin typeface="Arial"/>
              <a:ea typeface="DejaVu Sans"/>
            </a:endParaRPr>
          </a:p>
        </p:txBody>
      </p:sp>
      <p:sp>
        <p:nvSpPr>
          <p:cNvPr id="181" name=""/>
          <p:cNvSpPr/>
          <p:nvPr/>
        </p:nvSpPr>
        <p:spPr>
          <a:xfrm>
            <a:off x="2340000" y="1980000"/>
            <a:ext cx="8811000" cy="3707280"/>
          </a:xfrm>
          <a:prstGeom prst="rect">
            <a:avLst/>
          </a:prstGeom>
          <a:noFill/>
          <a:ln w="0">
            <a:noFill/>
          </a:ln>
        </p:spPr>
        <p:style>
          <a:lnRef idx="0"/>
          <a:fillRef idx="0"/>
          <a:effectRef idx="0"/>
          <a:fontRef idx="minor"/>
        </p:style>
        <p:txBody>
          <a:bodyPr lIns="90000" rIns="90000" tIns="45000" bIns="45000" anchor="t">
            <a:noAutofit/>
          </a:bodyPr>
          <a:p>
            <a:pPr>
              <a:lnSpc>
                <a:spcPct val="100000"/>
              </a:lnSpc>
            </a:pPr>
            <a:endParaRPr b="0" lang="en-PH" sz="1800" spc="-1" strike="noStrike">
              <a:solidFill>
                <a:srgbClr val="000000"/>
              </a:solidFill>
              <a:latin typeface="Arial"/>
              <a:ea typeface="DejaVu Sans"/>
            </a:endParaRPr>
          </a:p>
        </p:txBody>
      </p:sp>
      <p:sp>
        <p:nvSpPr>
          <p:cNvPr id="182" name=""/>
          <p:cNvSpPr/>
          <p:nvPr/>
        </p:nvSpPr>
        <p:spPr>
          <a:xfrm>
            <a:off x="540000" y="231480"/>
            <a:ext cx="10137960" cy="1203480"/>
          </a:xfrm>
          <a:prstGeom prst="rect">
            <a:avLst/>
          </a:prstGeom>
          <a:noFill/>
          <a:ln w="0">
            <a:noFill/>
          </a:ln>
        </p:spPr>
        <p:style>
          <a:lnRef idx="0"/>
          <a:fillRef idx="0"/>
          <a:effectRef idx="0"/>
          <a:fontRef idx="minor"/>
        </p:style>
        <p:txBody>
          <a:bodyPr lIns="90000" rIns="90000" tIns="45000" bIns="45000" anchor="t">
            <a:noAutofit/>
          </a:bodyPr>
          <a:p>
            <a:pPr>
              <a:lnSpc>
                <a:spcPct val="100000"/>
              </a:lnSpc>
            </a:pPr>
            <a:endParaRPr b="0" lang="en-PH" sz="1800" spc="-1" strike="noStrike">
              <a:solidFill>
                <a:srgbClr val="000000"/>
              </a:solidFill>
              <a:latin typeface="Arial"/>
            </a:endParaRPr>
          </a:p>
          <a:p>
            <a:pPr>
              <a:lnSpc>
                <a:spcPct val="100000"/>
              </a:lnSpc>
            </a:pPr>
            <a:r>
              <a:rPr b="1" lang="en-PH" sz="3600" spc="-1" strike="noStrike">
                <a:solidFill>
                  <a:srgbClr val="ffffff"/>
                </a:solidFill>
                <a:latin typeface="Montserrat Medium"/>
                <a:ea typeface="Arial;Arial"/>
              </a:rPr>
              <a:t>Susi sa Pagwawasto:</a:t>
            </a:r>
            <a:endParaRPr b="0" lang="en-PH" sz="3600" spc="-1" strike="noStrike">
              <a:solidFill>
                <a:srgbClr val="000000"/>
              </a:solidFill>
              <a:latin typeface="Arial"/>
            </a:endParaRPr>
          </a:p>
        </p:txBody>
      </p:sp>
      <p:sp>
        <p:nvSpPr>
          <p:cNvPr id="183" name=""/>
          <p:cNvSpPr/>
          <p:nvPr/>
        </p:nvSpPr>
        <p:spPr>
          <a:xfrm>
            <a:off x="720000" y="1458360"/>
            <a:ext cx="9897480" cy="698400"/>
          </a:xfrm>
          <a:prstGeom prst="rect">
            <a:avLst/>
          </a:prstGeom>
          <a:noFill/>
          <a:ln w="0">
            <a:noFill/>
          </a:ln>
        </p:spPr>
        <p:style>
          <a:lnRef idx="0"/>
          <a:fillRef idx="0"/>
          <a:effectRef idx="0"/>
          <a:fontRef idx="minor"/>
        </p:style>
        <p:txBody>
          <a:bodyPr lIns="90000" rIns="90000" tIns="45000" bIns="45000" anchor="t">
            <a:noAutofit/>
          </a:bodyPr>
          <a:p>
            <a:pPr>
              <a:lnSpc>
                <a:spcPct val="100000"/>
              </a:lnSpc>
              <a:spcBef>
                <a:spcPts val="567"/>
              </a:spcBef>
              <a:spcAft>
                <a:spcPts val="567"/>
              </a:spcAft>
            </a:pPr>
            <a:r>
              <a:rPr b="0" lang="en-PH" sz="1800" spc="-1" strike="noStrike">
                <a:solidFill>
                  <a:srgbClr val="000000"/>
                </a:solidFill>
                <a:latin typeface="Lato"/>
                <a:ea typeface="Arial;Arial"/>
              </a:rPr>
              <a:t>1. T</a:t>
            </a:r>
            <a:endParaRPr b="0" lang="en-PH" sz="1800" spc="-1" strike="noStrike">
              <a:solidFill>
                <a:srgbClr val="000000"/>
              </a:solidFill>
              <a:latin typeface="Arial"/>
            </a:endParaRPr>
          </a:p>
          <a:p>
            <a:pPr>
              <a:lnSpc>
                <a:spcPct val="100000"/>
              </a:lnSpc>
              <a:spcBef>
                <a:spcPts val="567"/>
              </a:spcBef>
              <a:spcAft>
                <a:spcPts val="567"/>
              </a:spcAft>
            </a:pPr>
            <a:r>
              <a:rPr b="0" lang="en-PH" sz="1800" spc="-1" strike="noStrike">
                <a:solidFill>
                  <a:srgbClr val="000000"/>
                </a:solidFill>
                <a:latin typeface="Lato"/>
                <a:ea typeface="Arial;Arial"/>
              </a:rPr>
              <a:t>2. T</a:t>
            </a:r>
            <a:endParaRPr b="0" lang="en-PH" sz="1800" spc="-1" strike="noStrike">
              <a:solidFill>
                <a:srgbClr val="000000"/>
              </a:solidFill>
              <a:latin typeface="Arial"/>
            </a:endParaRPr>
          </a:p>
          <a:p>
            <a:pPr>
              <a:lnSpc>
                <a:spcPct val="100000"/>
              </a:lnSpc>
              <a:spcBef>
                <a:spcPts val="567"/>
              </a:spcBef>
              <a:spcAft>
                <a:spcPts val="567"/>
              </a:spcAft>
            </a:pPr>
            <a:r>
              <a:rPr b="0" lang="en-PH" sz="1800" spc="-1" strike="noStrike">
                <a:solidFill>
                  <a:srgbClr val="000000"/>
                </a:solidFill>
                <a:latin typeface="Lato"/>
                <a:ea typeface="Arial;Arial"/>
              </a:rPr>
              <a:t>3. M</a:t>
            </a:r>
            <a:endParaRPr b="0" lang="en-PH" sz="1800" spc="-1" strike="noStrike">
              <a:solidFill>
                <a:srgbClr val="000000"/>
              </a:solidFill>
              <a:latin typeface="Arial"/>
            </a:endParaRPr>
          </a:p>
          <a:p>
            <a:pPr>
              <a:lnSpc>
                <a:spcPct val="100000"/>
              </a:lnSpc>
              <a:spcBef>
                <a:spcPts val="567"/>
              </a:spcBef>
              <a:spcAft>
                <a:spcPts val="567"/>
              </a:spcAft>
            </a:pPr>
            <a:r>
              <a:rPr b="0" lang="en-PH" sz="1800" spc="-1" strike="noStrike">
                <a:solidFill>
                  <a:srgbClr val="000000"/>
                </a:solidFill>
                <a:latin typeface="Lato"/>
                <a:ea typeface="Arial;Arial"/>
              </a:rPr>
              <a:t>4. T</a:t>
            </a:r>
            <a:endParaRPr b="0" lang="en-PH" sz="1800" spc="-1" strike="noStrike">
              <a:solidFill>
                <a:srgbClr val="000000"/>
              </a:solidFill>
              <a:latin typeface="Arial"/>
            </a:endParaRPr>
          </a:p>
          <a:p>
            <a:pPr>
              <a:lnSpc>
                <a:spcPct val="100000"/>
              </a:lnSpc>
              <a:spcBef>
                <a:spcPts val="567"/>
              </a:spcBef>
              <a:spcAft>
                <a:spcPts val="567"/>
              </a:spcAft>
            </a:pPr>
            <a:r>
              <a:rPr b="0" lang="en-PH" sz="1800" spc="-1" strike="noStrike">
                <a:solidFill>
                  <a:srgbClr val="000000"/>
                </a:solidFill>
                <a:latin typeface="Lato"/>
                <a:ea typeface="Arial;Arial"/>
              </a:rPr>
              <a:t>5. M</a:t>
            </a:r>
            <a:endParaRPr b="0" lang="en-PH" sz="1800" spc="-1" strike="noStrike">
              <a:solidFill>
                <a:srgbClr val="000000"/>
              </a:solidFill>
              <a:latin typeface="Arial"/>
            </a:endParaRPr>
          </a:p>
        </p:txBody>
      </p:sp>
    </p:spTree>
  </p:cSld>
  <mc:AlternateContent>
    <mc:Choice Requires="p14">
      <p:transition spd="slow" p14:dur="2000"/>
    </mc:Choice>
    <mc:Fallback>
      <p:transition spd="slow"/>
    </mc:Fallback>
  </mc:AlternateContent>
</p:sld>
</file>

<file path=ppt/slides/slide9.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Tree>
  </p:cSld>
  <mc:AlternateContent>
    <mc:Choice Requires="p14">
      <p:transition spd="slow" p14:dur="2000"/>
    </mc:Choice>
    <mc:Fallback>
      <p:transition spd="slow"/>
    </mc:Fallback>
  </mc:AlternateContent>
</p:sld>
</file>

<file path=ppt/theme/theme1.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name="Custom Design">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name="1_Custom Design">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app.xml><?xml version="1.0" encoding="utf-8"?>
<Properties xmlns="http://schemas.openxmlformats.org/officeDocument/2006/extended-properties" xmlns:vt="http://schemas.openxmlformats.org/officeDocument/2006/docPropsVTypes">
  <Template/>
  <TotalTime>1191</TotalTime>
  <Application>LibreOffice/7.4.2.3$MacOSX_X86_64 LibreOffice_project/382eef1f22670f7f4118c8c2dd222ec7ad009daf</Application>
  <AppVersion>15.0000</AppVersion>
  <Words>71</Words>
  <Paragraphs>6</Paragraphs>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2019-04-16T02:10:14Z</dcterms:created>
  <dc:creator>Microsoft Office User</dc:creator>
  <dc:description/>
  <dc:language>en-PH</dc:language>
  <cp:lastModifiedBy/>
  <dcterms:modified xsi:type="dcterms:W3CDTF">2023-04-04T10:34:15Z</dcterms:modified>
  <cp:revision>66</cp:revision>
  <dc:subject/>
  <dc:title>PowerPoint Presentation</dc:title>
</cp:coreProperties>
</file>

<file path=docProps/custom.xml><?xml version="1.0" encoding="utf-8"?>
<Properties xmlns="http://schemas.openxmlformats.org/officeDocument/2006/custom-properties" xmlns:vt="http://schemas.openxmlformats.org/officeDocument/2006/docPropsVTypes">
  <property fmtid="{D5CDD505-2E9C-101B-9397-08002B2CF9AE}" pid="2" name="PresentationFormat">
    <vt:lpwstr>Widescreen</vt:lpwstr>
  </property>
  <property fmtid="{D5CDD505-2E9C-101B-9397-08002B2CF9AE}" pid="3" name="Slides">
    <vt:i4>7</vt:i4>
  </property>
</Properties>
</file>