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120" cy="68400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000" cy="2781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440" cy="38444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440" cy="366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120" cy="6170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560" cy="9525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6640" cy="1016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440" cy="33667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720000" y="1080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Do not forget these: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216000" indent="-216000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10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Make sure to indicate the author and title of the work.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216000" indent="-216000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10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Be concise; a précis radically shortens the original text. If you are typing your précis, it should come to about two single-spaced pages.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216000" indent="-216000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10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Replace words and phrases specifically used by the author with suitable synonyms.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216000" indent="-216000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110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Do not put your own opinions, ideas, or interpretations into the summary. The purpose of a précis is not to provide a critique of the text.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42" name="TextBox 10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720000" y="1440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ACTIVITY: Identify whether the given phrase is a noun, verb, or prepositional phrase.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Realistic idea 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Financial problem 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With other young couples 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New couples 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Are seriously considering __________________________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4" name="TextBox 11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720000" y="1440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ANSWER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Identify whether the given phrase is a noun, verb, or prepositional phrase.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Realistic idea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    NOUN PHRASE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Financial problem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    NOUN PHRASE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With other young couples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PREPOSITIONAL PHRASE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New couples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    NOUN PHRASE   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Are seriously considering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          VERB PHRASE      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TextBox 12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20000" y="1188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Phrases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are important when writing meaningful sentences or composing poetry or stories. Phrase is a group of related words and does not have a subject and a verb.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walking the dog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cleaning the windows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before the first test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after the flood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between the two mountains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broken into thousands of pieces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because of her sweet smile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 our town plaza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720000" y="1188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2833560"/>
              </a:tabLst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Kinds of Phrases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28335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noun phrase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contains a noun and any associated modifiers.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283356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long and winding road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new female teacher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students in the room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legislative law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folklore about the sea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humid weatheR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English grammar 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720000" y="1188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Kinds of Phrases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prepositional 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consists of a preposition, its object (noun or pronoun), and any words modifying the object.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an hour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the sun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against the side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outside the shop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into the sea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a town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of this city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from some bamboo groves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TextBox 3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720000" y="1188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Kinds of Phrases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verb 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made up of the main verb and its helping verbs.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have waited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has never taken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has founded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were dancing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 attributed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has been told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will get swallowed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cannot stand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32" name="TextBox 4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720000" y="1332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 a group of related words that has both a subject and a predicate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two major types of clauses: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main clause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(sometimes called independent clause) must contain a subject and a verb and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can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stand by itself as a complete sentence.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City dwellers usually laugh at folk beliefs.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Some folk beliefs carry scientific truths.</a:t>
            </a:r>
            <a:endParaRPr b="0" lang="en-PH" sz="1800" spc="-1" strike="noStrike">
              <a:latin typeface="Arial"/>
              <a:ea typeface="PingFang SC"/>
            </a:endParaRPr>
          </a:p>
          <a:p>
            <a:pPr algn="ctr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34" name="TextBox 6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720000" y="972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subordinate clause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(sometimes called dependent clause) has a subject and a verb but is only a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part of a sentence.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...when one wore a new dress...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...since it contains both a subject and complete verb...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36" name="TextBox 5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720000" y="1440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How Do Writers Write a Summary?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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writer begins by citing the title and name of the author with a focus statement.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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The writer introduces the first point of conflict.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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writer describes the characters and the incidents/events that complicate the conflict.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 'E8þ"/>
              </a:rPr>
              <a:t>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 writer presents the climax of the story.</a:t>
            </a:r>
            <a:endParaRPr b="0" lang="en-PH" sz="1800" spc="-1" strike="noStrike">
              <a:latin typeface="Arial"/>
              <a:ea typeface="PingFang SC"/>
            </a:endParaRPr>
          </a:p>
        </p:txBody>
      </p:sp>
      <p:sp>
        <p:nvSpPr>
          <p:cNvPr id="138" name="TextBox 8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684000" y="1080000"/>
            <a:ext cx="10977840" cy="44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How to Write a Précis?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11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First, skim the text you are going to summarize; divide it into sections. Pay special attention to places where the author moves into a new area of discussion. 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11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Also look at any important terms and make sure you understand them before you read.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11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Read again the selection carefully more than once. Before you begin to write, make sure you understand what it says.</a:t>
            </a:r>
            <a:endParaRPr b="0" lang="en-PH" sz="1800" spc="-1" strike="noStrike">
              <a:latin typeface="Arial"/>
            </a:endParaRPr>
          </a:p>
          <a:p>
            <a:pPr marL="216000" indent="-216000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115000"/>
              <a:buFont typeface="Wingdings" charset="2"/>
              <a:buChar char="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Write down the main points (NOT whole sentences). Be sure to get a feel for the author’s tone, style, and main idea. Also, identify the areas that you do not understand and try to clarify those points.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TextBox 9"/>
          <p:cNvSpPr/>
          <p:nvPr/>
        </p:nvSpPr>
        <p:spPr>
          <a:xfrm>
            <a:off x="339840" y="253080"/>
            <a:ext cx="104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Extract and Compose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2023-07-11T09:18:33Z</dcterms:modified>
  <cp:revision>189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