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440" cy="685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320" cy="2794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760" cy="3857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760" cy="379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440" cy="630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880" cy="965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960" cy="1029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760" cy="33800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905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Adding and Subtracting Decimals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Without Regrouping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72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Adding and Subtracting Decimals Without Regrouping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Adding and subtracting decimals is just the same as how you add and subtract whole numbers.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first step is to arrange the digits into a column and align the digits according to their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For example:</a:t>
            </a:r>
            <a:r>
              <a:rPr b="0" lang="en-PH" sz="1800" spc="-1" strike="noStrike">
                <a:latin typeface="Lato"/>
              </a:rPr>
              <a:t> 1.034 + 1.453 = 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800000" y="3499920"/>
            <a:ext cx="8362440" cy="171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72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Adding and Subtracting Decimals Without Regrouping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second step is to add the numbers from right to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r>
              <a:rPr b="0" lang="en-PH" sz="1800" spc="-1" strike="noStrike">
                <a:latin typeface="Lato"/>
              </a:rPr>
              <a:t>So, the sum of 1.034 and 1.453 is 2.487. In writing the answer, do not forget to write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decimal point (.).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228760" y="2638080"/>
            <a:ext cx="7385760" cy="204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72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Adding and Subtracting Decimals Without Regrouping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 us apply the same steps in subtraction.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For example: 0.987 - 0.324 = 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So again, arrange first the digits into a column and align the digits according to their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852200" y="3600000"/>
            <a:ext cx="8047440" cy="16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72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Adding and Subtracting Decimals Without Regrouping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After arranging into a column and aligning the digits, subtract the numbers from right to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So, the difference is 0.663. Again, do not forget to write the decimal point (.).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2160000" y="2880000"/>
            <a:ext cx="7016400" cy="197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72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Adding and Subtracting Decimals Without Regrouping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</a:t>
            </a:r>
            <a:r>
              <a:rPr b="0" lang="en-PH" sz="1800" spc="-1" strike="noStrike">
                <a:latin typeface="Lato"/>
              </a:rPr>
              <a:t>Adding and subtracting decimals without regrouping is very easy. It is just like adding and subtracting whole numbers.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Examples: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2160000" y="3600000"/>
            <a:ext cx="7247160" cy="184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1260000" y="900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Adding and Subtracting Decimals Without Regrouping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Key Takeaways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r>
              <a:rPr b="0" lang="en-PH" sz="1800" spc="-1" strike="noStrike">
                <a:latin typeface="Lato"/>
                <a:ea typeface="PingFang SC"/>
              </a:rPr>
              <a:t>Remember the two major steps in adding and subtracting decimals without regrouping.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PingFang SC"/>
              </a:rPr>
              <a:t>1. Arrange the digits into columns and align them according to their place value.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PingFang SC"/>
              </a:rPr>
              <a:t>2. Add or subtract the number from right to left and don’t forget to write the decimal point (.).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900000" y="1800000"/>
            <a:ext cx="10620000" cy="2520000"/>
          </a:xfrm>
          <a:prstGeom prst="rect">
            <a:avLst/>
          </a:prstGeom>
          <a:noFill/>
          <a:ln w="72000">
            <a:solidFill>
              <a:srgbClr val="d62e4e"/>
            </a:solidFill>
            <a:custDash>
              <a:ds d="100000" sp="5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72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Adding and Subtracting Decimals Without Regrouping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Add or subtract the following decimals.</a:t>
            </a:r>
            <a:r>
              <a:rPr b="1" lang="en-PH" sz="1800" spc="-1" strike="noStrike">
                <a:latin typeface="Lato"/>
              </a:rPr>
              <a:t>                                </a:t>
            </a:r>
            <a:r>
              <a:rPr b="0" lang="en-PH" sz="1800" spc="-1" strike="noStrike">
                <a:latin typeface="Lato"/>
              </a:rPr>
              <a:t>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1. 1.023 + 1.942                                                                          1. 1.023 + 1.942 = </a:t>
            </a:r>
            <a:r>
              <a:rPr b="1" lang="en-PH" sz="1800" spc="-1" strike="noStrike">
                <a:latin typeface="Lato"/>
                <a:ea typeface="PingFang SC"/>
              </a:rPr>
              <a:t>2.965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2. 0.679 + 0.32                                                                            2. 0.679 + 0.32 = </a:t>
            </a:r>
            <a:r>
              <a:rPr b="1" lang="en-PH" sz="1800" spc="-1" strike="noStrike">
                <a:latin typeface="Lato"/>
                <a:ea typeface="PingFang SC"/>
              </a:rPr>
              <a:t>0.999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3. 5.897 – 2.456                                                                          3. 5.897 – 2.456 = </a:t>
            </a:r>
            <a:r>
              <a:rPr b="1" lang="en-PH" sz="1800" spc="-1" strike="noStrike">
                <a:latin typeface="Lato"/>
                <a:ea typeface="PingFang SC"/>
              </a:rPr>
              <a:t>3.441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4. 0.543 – 0.142                                                                          4. 0.543 – 0.142 = </a:t>
            </a:r>
            <a:r>
              <a:rPr b="1" lang="en-PH" sz="1800" spc="-1" strike="noStrike">
                <a:latin typeface="Lato"/>
                <a:ea typeface="PingFang SC"/>
              </a:rPr>
              <a:t>0.401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2023-03-15T09:53:20Z</dcterms:modified>
  <cp:revision>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