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6.png" ContentType="image/png"/>
  <Override PartName="/ppt/media/image7.png" ContentType="image/png"/>
  <Override PartName="/ppt/media/image5.png" ContentType="image/png"/>
  <Override PartName="/ppt/media/image10.png" ContentType="image/png"/>
  <Override PartName="/ppt/media/image8.png" ContentType="image/png"/>
  <Override PartName="/ppt/media/image9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7440" cy="6853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4320" cy="279432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9760" cy="385776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9760" cy="37944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7440" cy="63036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5880" cy="96588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9960" cy="102996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72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86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11760" cy="338004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59360" y="2904840"/>
            <a:ext cx="7490520" cy="173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Adding and Subtracting Decimals</a:t>
            </a:r>
            <a:endParaRPr b="0" lang="en-PH" sz="36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Without Regrouping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/>
          </p:nvPr>
        </p:nvSpPr>
        <p:spPr>
          <a:xfrm>
            <a:off x="720000" y="1053000"/>
            <a:ext cx="10510920" cy="4346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Adding and Subtracting Decimals Without Regrouping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 u="sng">
                <a:uFillTx/>
                <a:latin typeface="Lato"/>
              </a:rPr>
              <a:t>Adding and subtracting decimals is just the same as how you add and subtract whole numbers.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 first step is to arrange the digits into a column and align the digits according to their place value.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For example:</a:t>
            </a:r>
            <a:r>
              <a:rPr b="0" lang="en-PH" sz="1800" spc="-1" strike="noStrike">
                <a:latin typeface="Lato"/>
              </a:rPr>
              <a:t> 1.034 + 1.453 = _____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-1260000" y="266760"/>
            <a:ext cx="5513400" cy="225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27" name="" descr=""/>
          <p:cNvPicPr/>
          <p:nvPr/>
        </p:nvPicPr>
        <p:blipFill>
          <a:blip r:embed="rId1"/>
          <a:stretch/>
        </p:blipFill>
        <p:spPr>
          <a:xfrm>
            <a:off x="1800000" y="3499920"/>
            <a:ext cx="8362440" cy="1719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/>
          </p:nvPr>
        </p:nvSpPr>
        <p:spPr>
          <a:xfrm>
            <a:off x="720000" y="1053000"/>
            <a:ext cx="10510920" cy="4346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Adding and Subtracting Decimals Without Regrouping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 u="sng">
                <a:uFillTx/>
                <a:latin typeface="Lato"/>
              </a:rPr>
              <a:t>Cont.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 second step is to add the numbers from right to left.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</a:t>
            </a:r>
            <a:r>
              <a:rPr b="0" lang="en-PH" sz="1800" spc="-1" strike="noStrike">
                <a:latin typeface="Lato"/>
              </a:rPr>
              <a:t>So, the sum of 1.034 and 1.453 is 2.487. In writing the answer, do not forget to write the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decimal point (.).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9" name=""/>
          <p:cNvSpPr/>
          <p:nvPr/>
        </p:nvSpPr>
        <p:spPr>
          <a:xfrm>
            <a:off x="-1260000" y="266760"/>
            <a:ext cx="5513400" cy="225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30" name="" descr=""/>
          <p:cNvPicPr/>
          <p:nvPr/>
        </p:nvPicPr>
        <p:blipFill>
          <a:blip r:embed="rId1"/>
          <a:stretch/>
        </p:blipFill>
        <p:spPr>
          <a:xfrm>
            <a:off x="2228760" y="2638080"/>
            <a:ext cx="7385760" cy="2041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/>
          </p:nvPr>
        </p:nvSpPr>
        <p:spPr>
          <a:xfrm>
            <a:off x="720000" y="1053000"/>
            <a:ext cx="10510920" cy="4346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Adding and Subtracting Decimals Without Regrouping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Let us apply the same steps in subtraction.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For example: 0.987 - 0.324 = ______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</a:t>
            </a:r>
            <a:r>
              <a:rPr b="0" lang="en-PH" sz="1800" spc="-1" strike="noStrike">
                <a:latin typeface="Lato"/>
              </a:rPr>
              <a:t>So again, arrange first the digits into a column and align the digits according to their place value.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-1260000" y="266760"/>
            <a:ext cx="5513400" cy="225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33" name="" descr=""/>
          <p:cNvPicPr/>
          <p:nvPr/>
        </p:nvPicPr>
        <p:blipFill>
          <a:blip r:embed="rId1"/>
          <a:stretch/>
        </p:blipFill>
        <p:spPr>
          <a:xfrm>
            <a:off x="1852200" y="3600000"/>
            <a:ext cx="8047440" cy="161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/>
          </p:nvPr>
        </p:nvSpPr>
        <p:spPr>
          <a:xfrm>
            <a:off x="720000" y="1053000"/>
            <a:ext cx="10510920" cy="4346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Adding and Subtracting Decimals Without Regrouping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Cont.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After arranging into a column and aligning the digits, subtract the numbers from right to left.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So, the difference is 0.663. Again, do not forget to write the decimal point (.).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>
            <a:off x="-1260000" y="266760"/>
            <a:ext cx="5513400" cy="225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36" name="" descr=""/>
          <p:cNvPicPr/>
          <p:nvPr/>
        </p:nvPicPr>
        <p:blipFill>
          <a:blip r:embed="rId1"/>
          <a:stretch/>
        </p:blipFill>
        <p:spPr>
          <a:xfrm>
            <a:off x="2160000" y="2880000"/>
            <a:ext cx="7016400" cy="1973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/>
          </p:nvPr>
        </p:nvSpPr>
        <p:spPr>
          <a:xfrm>
            <a:off x="720000" y="1053000"/>
            <a:ext cx="10510920" cy="4346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Adding and Subtracting Decimals Without Regrouping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</a:t>
            </a:r>
            <a:r>
              <a:rPr b="0" lang="en-PH" sz="1800" spc="-1" strike="noStrike">
                <a:latin typeface="Lato"/>
              </a:rPr>
              <a:t>Adding and subtracting decimals without regrouping is very easy. It is just like adding and subtracting whole numbers.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Examples: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8" name=""/>
          <p:cNvSpPr/>
          <p:nvPr/>
        </p:nvSpPr>
        <p:spPr>
          <a:xfrm>
            <a:off x="-1260000" y="266760"/>
            <a:ext cx="5513400" cy="225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39" name="" descr=""/>
          <p:cNvPicPr/>
          <p:nvPr/>
        </p:nvPicPr>
        <p:blipFill>
          <a:blip r:embed="rId1"/>
          <a:stretch/>
        </p:blipFill>
        <p:spPr>
          <a:xfrm>
            <a:off x="2160000" y="3600000"/>
            <a:ext cx="7247160" cy="18424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/>
          </p:nvPr>
        </p:nvSpPr>
        <p:spPr>
          <a:xfrm>
            <a:off x="1260000" y="900000"/>
            <a:ext cx="10510920" cy="4346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Adding and Subtracting Decimals Without Regrouping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  <a:ea typeface="PingFang SC"/>
              </a:rPr>
              <a:t>Key Takeaways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r>
              <a:rPr b="0" lang="en-PH" sz="1800" spc="-1" strike="noStrike">
                <a:latin typeface="Lato"/>
                <a:ea typeface="PingFang SC"/>
              </a:rPr>
              <a:t>Remember the two major steps in adding and subtracting decimals without regrouping.</a:t>
            </a:r>
            <a:endParaRPr b="0" lang="en-PH" sz="1800" spc="-1" strike="noStrike">
              <a:latin typeface=""/>
              <a:ea typeface=""/>
            </a:endParaRPr>
          </a:p>
          <a:p>
            <a:r>
              <a:rPr b="0" lang="en-PH" sz="1800" spc="-1" strike="noStrike">
                <a:latin typeface="Lato"/>
                <a:ea typeface="PingFang SC"/>
              </a:rPr>
              <a:t>1. Arrange the digits into columns and align them according to their place value.</a:t>
            </a:r>
            <a:endParaRPr b="0" lang="en-PH" sz="1800" spc="-1" strike="noStrike">
              <a:latin typeface=""/>
              <a:ea typeface=""/>
            </a:endParaRPr>
          </a:p>
          <a:p>
            <a:r>
              <a:rPr b="0" lang="en-PH" sz="1800" spc="-1" strike="noStrike">
                <a:latin typeface="Lato"/>
                <a:ea typeface="PingFang SC"/>
              </a:rPr>
              <a:t>2. Add or subtract the number from right to left and don’t forget to write the decimal point (.).</a:t>
            </a:r>
            <a:endParaRPr b="0" lang="en-PH" sz="1800" spc="-1" strike="noStrike">
              <a:latin typeface=""/>
              <a:ea typeface="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     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1" name=""/>
          <p:cNvSpPr/>
          <p:nvPr/>
        </p:nvSpPr>
        <p:spPr>
          <a:xfrm>
            <a:off x="-1260000" y="266760"/>
            <a:ext cx="5513400" cy="225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2" name=""/>
          <p:cNvSpPr/>
          <p:nvPr/>
        </p:nvSpPr>
        <p:spPr>
          <a:xfrm>
            <a:off x="900000" y="1800000"/>
            <a:ext cx="10620000" cy="2520000"/>
          </a:xfrm>
          <a:prstGeom prst="rect">
            <a:avLst/>
          </a:prstGeom>
          <a:noFill/>
          <a:ln w="72000">
            <a:solidFill>
              <a:srgbClr val="d62e4e"/>
            </a:solidFill>
            <a:custDash>
              <a:ds d="100000" sp="50000"/>
            </a:custDash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/>
          </p:nvPr>
        </p:nvSpPr>
        <p:spPr>
          <a:xfrm>
            <a:off x="720000" y="1053000"/>
            <a:ext cx="10510920" cy="4346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Adding and Subtracting Decimals Without Regrouping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Add or subtract the following decimals.</a:t>
            </a:r>
            <a:r>
              <a:rPr b="1" lang="en-PH" sz="1800" spc="-1" strike="noStrike">
                <a:latin typeface="Lato"/>
              </a:rPr>
              <a:t>                                </a:t>
            </a:r>
            <a:r>
              <a:rPr b="0" lang="en-PH" sz="1800" spc="-1" strike="noStrike">
                <a:latin typeface="Lato"/>
              </a:rPr>
              <a:t>Answers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1. 1.023 + 1.942                                                                          1. 1.023 + 1.942 = </a:t>
            </a:r>
            <a:r>
              <a:rPr b="1" lang="en-PH" sz="1800" spc="-1" strike="noStrike">
                <a:latin typeface="Lato"/>
                <a:ea typeface="PingFang SC"/>
              </a:rPr>
              <a:t>2.965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2. 0.679 + 0.32                                                                            2. 0.679 + 0.32 = </a:t>
            </a:r>
            <a:r>
              <a:rPr b="1" lang="en-PH" sz="1800" spc="-1" strike="noStrike">
                <a:latin typeface="Lato"/>
                <a:ea typeface="PingFang SC"/>
              </a:rPr>
              <a:t>0.999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3. 5.897 – 2.456                                                                          3. 5.897 – 2.456 = </a:t>
            </a:r>
            <a:r>
              <a:rPr b="1" lang="en-PH" sz="1800" spc="-1" strike="noStrike">
                <a:latin typeface="Lato"/>
                <a:ea typeface="PingFang SC"/>
              </a:rPr>
              <a:t>3.441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4. 0.543 – 0.142                                                                          4. 0.543 – 0.142 = </a:t>
            </a:r>
            <a:r>
              <a:rPr b="1" lang="en-PH" sz="1800" spc="-1" strike="noStrike">
                <a:latin typeface="Lato"/>
                <a:ea typeface="PingFang SC"/>
              </a:rPr>
              <a:t>0.401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     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4" name=""/>
          <p:cNvSpPr/>
          <p:nvPr/>
        </p:nvSpPr>
        <p:spPr>
          <a:xfrm>
            <a:off x="-1260000" y="266760"/>
            <a:ext cx="5513400" cy="225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501</TotalTime>
  <Application>LibreOffice/7.2.5.2$MacOSX_X86_64 LibreOffice_project/499f9727c189e6ef3471021d6132d4c694f357e5</Application>
  <AppVersion>15.0000</AppVersion>
  <Words>71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2023-03-15T09:53:20Z</dcterms:modified>
  <cp:revision>46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7</vt:i4>
  </property>
</Properties>
</file>