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_rels/.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_rels/slideMaster3.xml.rels" ContentType="application/vnd.openxmlformats-package.relationships+xml"/>
  <Override PartName="/ppt/slideMasters/_rels/slideMaster1.xml.rels" ContentType="application/vnd.openxmlformats-package.relationships+xml"/>
  <Override PartName="/ppt/slideMasters/_rels/slideMaster2.xml.rels" ContentType="application/vnd.openxmlformats-package.relationships+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_rels/presentation.xml.rels" ContentType="application/vnd.openxmlformats-package.relationships+xml"/>
  <Override PartName="/ppt/media/image1.png" ContentType="image/png"/>
  <Override PartName="/ppt/media/image2.png" ContentType="image/png"/>
  <Override PartName="/ppt/media/image3.png" ContentType="image/png"/>
  <Override PartName="/ppt/media/image4.png" ContentType="image/png"/>
  <Override PartName="/ppt/media/image5.png" ContentType="image/png"/>
  <Override PartName="/ppt/media/image6.png" ContentType="image/png"/>
  <Override PartName="/ppt/media/image11.png" ContentType="image/png"/>
  <Override PartName="/ppt/media/image7.png" ContentType="image/png"/>
  <Override PartName="/ppt/media/image8.png" ContentType="image/png"/>
  <Override PartName="/ppt/media/image9.png" ContentType="image/png"/>
  <Override PartName="/ppt/media/image10.png" ContentType="image/png"/>
  <Override PartName="/ppt/media/image12.png" ContentType="image/png"/>
  <Override PartName="/ppt/media/image13.png" ContentType="image/png"/>
  <Override PartName="/ppt/media/image15.png" ContentType="image/png"/>
  <Override PartName="/ppt/media/image16.png" ContentType="image/png"/>
  <Override PartName="/ppt/media/image18.png" ContentType="image/png"/>
  <Override PartName="/ppt/media/image19.png" ContentType="image/png"/>
  <Override PartName="/ppt/media/image17.png" ContentType="image/png"/>
  <Override PartName="/ppt/media/image14.png" ContentType="image/png"/>
  <Override PartName="/ppt/media/image20.png" ContentType="image/png"/>
  <Override PartName="/ppt/presProps.xml" ContentType="application/vnd.openxmlformats-officedocument.presentationml.presProps+xml"/>
  <Override PartName="/ppt/slideLayouts/slideLayout19.xml" ContentType="application/vnd.openxmlformats-officedocument.presentationml.slideLayout+xml"/>
  <Override PartName="/ppt/slideLayouts/slideLayout8.xml" ContentType="application/vnd.openxmlformats-officedocument.presentationml.slideLayout+xml"/>
  <Override PartName="/ppt/slideLayouts/slideLayout17.xml" ContentType="application/vnd.openxmlformats-officedocument.presentationml.slideLayout+xml"/>
  <Override PartName="/ppt/slideLayouts/slideLayout20.xml" ContentType="application/vnd.openxmlformats-officedocument.presentationml.slideLayout+xml"/>
  <Override PartName="/ppt/slideLayouts/slideLayout9.xml" ContentType="application/vnd.openxmlformats-officedocument.presentationml.slideLayout+xml"/>
  <Override PartName="/ppt/slideLayouts/slideLayout18.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Override PartName="/ppt/slideLayouts/slideLayout1.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1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13.xml" ContentType="application/vnd.openxmlformats-officedocument.presentationml.slideLayout+xml"/>
  <Override PartName="/ppt/slideLayouts/_rels/slideLayout34.xml.rels" ContentType="application/vnd.openxmlformats-package.relationships+xml"/>
  <Override PartName="/ppt/slideLayouts/_rels/slideLayout33.xml.rels" ContentType="application/vnd.openxmlformats-package.relationships+xml"/>
  <Override PartName="/ppt/slideLayouts/_rels/slideLayout9.xml.rels" ContentType="application/vnd.openxmlformats-package.relationships+xml"/>
  <Override PartName="/ppt/slideLayouts/_rels/slideLayout32.xml.rels" ContentType="application/vnd.openxmlformats-package.relationships+xml"/>
  <Override PartName="/ppt/slideLayouts/_rels/slideLayout21.xml.rels" ContentType="application/vnd.openxmlformats-package.relationships+xml"/>
  <Override PartName="/ppt/slideLayouts/_rels/slideLayout24.xml.rels" ContentType="application/vnd.openxmlformats-package.relationships+xml"/>
  <Override PartName="/ppt/slideLayouts/_rels/slideLayout16.xml.rels" ContentType="application/vnd.openxmlformats-package.relationships+xml"/>
  <Override PartName="/ppt/slideLayouts/_rels/slideLayout31.xml.rels" ContentType="application/vnd.openxmlformats-package.relationships+xml"/>
  <Override PartName="/ppt/slideLayouts/_rels/slideLayout20.xml.rels" ContentType="application/vnd.openxmlformats-package.relationships+xml"/>
  <Override PartName="/ppt/slideLayouts/_rels/slideLayout23.xml.rels" ContentType="application/vnd.openxmlformats-package.relationships+xml"/>
  <Override PartName="/ppt/slideLayouts/_rels/slideLayout15.xml.rels" ContentType="application/vnd.openxmlformats-package.relationships+xml"/>
  <Override PartName="/ppt/slideLayouts/_rels/slideLayout30.xml.rels" ContentType="application/vnd.openxmlformats-package.relationships+xml"/>
  <Override PartName="/ppt/slideLayouts/_rels/slideLayout29.xml.rels" ContentType="application/vnd.openxmlformats-package.relationships+xml"/>
  <Override PartName="/ppt/slideLayouts/_rels/slideLayout22.xml.rels" ContentType="application/vnd.openxmlformats-package.relationships+xml"/>
  <Override PartName="/ppt/slideLayouts/_rels/slideLayout14.xml.rels" ContentType="application/vnd.openxmlformats-package.relationships+xml"/>
  <Override PartName="/ppt/slideLayouts/_rels/slideLayout28.xml.rels" ContentType="application/vnd.openxmlformats-package.relationships+xml"/>
  <Override PartName="/ppt/slideLayouts/_rels/slideLayout36.xml.rels" ContentType="application/vnd.openxmlformats-package.relationships+xml"/>
  <Override PartName="/ppt/slideLayouts/_rels/slideLayout7.xml.rels" ContentType="application/vnd.openxmlformats-package.relationships+xml"/>
  <Override PartName="/ppt/slideLayouts/_rels/slideLayout6.xml.rels" ContentType="application/vnd.openxmlformats-package.relationships+xml"/>
  <Override PartName="/ppt/slideLayouts/_rels/slideLayout5.xml.rels" ContentType="application/vnd.openxmlformats-package.relationships+xml"/>
  <Override PartName="/ppt/slideLayouts/_rels/slideLayout4.xml.rels" ContentType="application/vnd.openxmlformats-package.relationships+xml"/>
  <Override PartName="/ppt/slideLayouts/_rels/slideLayout27.xml.rels" ContentType="application/vnd.openxmlformats-package.relationships+xml"/>
  <Override PartName="/ppt/slideLayouts/_rels/slideLayout13.xml.rels" ContentType="application/vnd.openxmlformats-package.relationships+xml"/>
  <Override PartName="/ppt/slideLayouts/_rels/slideLayout35.xml.rels" ContentType="application/vnd.openxmlformats-package.relationships+xml"/>
  <Override PartName="/ppt/slideLayouts/_rels/slideLayout3.xml.rels" ContentType="application/vnd.openxmlformats-package.relationships+xml"/>
  <Override PartName="/ppt/slideLayouts/_rels/slideLayout2.xml.rels" ContentType="application/vnd.openxmlformats-package.relationships+xml"/>
  <Override PartName="/ppt/slideLayouts/_rels/slideLayout8.xml.rels" ContentType="application/vnd.openxmlformats-package.relationships+xml"/>
  <Override PartName="/ppt/slideLayouts/_rels/slideLayout1.xml.rels" ContentType="application/vnd.openxmlformats-package.relationships+xml"/>
  <Override PartName="/ppt/slideLayouts/_rels/slideLayout12.xml.rels" ContentType="application/vnd.openxmlformats-package.relationships+xml"/>
  <Override PartName="/ppt/slideLayouts/_rels/slideLayout19.xml.rels" ContentType="application/vnd.openxmlformats-package.relationships+xml"/>
  <Override PartName="/ppt/slideLayouts/_rels/slideLayout25.xml.rels" ContentType="application/vnd.openxmlformats-package.relationships+xml"/>
  <Override PartName="/ppt/slideLayouts/_rels/slideLayout10.xml.rels" ContentType="application/vnd.openxmlformats-package.relationships+xml"/>
  <Override PartName="/ppt/slideLayouts/_rels/slideLayout17.xml.rels" ContentType="application/vnd.openxmlformats-package.relationships+xml"/>
  <Override PartName="/ppt/slideLayouts/_rels/slideLayout26.xml.rels" ContentType="application/vnd.openxmlformats-package.relationships+xml"/>
  <Override PartName="/ppt/slideLayouts/_rels/slideLayout18.xml.rels" ContentType="application/vnd.openxmlformats-package.relationships+xml"/>
  <Override PartName="/ppt/slideLayouts/_rels/slideLayout11.xml.rels" ContentType="application/vnd.openxmlformats-package.relationships+xml"/>
  <Override PartName="/ppt/slideLayouts/slideLayout5.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6.xml" ContentType="application/vnd.openxmlformats-officedocument.presentationml.slideLayout+xml"/>
  <Override PartName="/ppt/slideLayouts/slideLayout16.xml" ContentType="application/vnd.openxmlformats-officedocument.presentationml.slideLayout+xml"/>
  <Override PartName="/ppt/slideLayouts/slideLayout7.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26.xml" ContentType="application/vnd.openxmlformats-officedocument.presentationml.slideLayout+xml"/>
  <Override PartName="/ppt/slideLayouts/slideLayout32.xml" ContentType="application/vnd.openxmlformats-officedocument.presentationml.slideLayout+xml"/>
  <Override PartName="/ppt/slideLayouts/slideLayout27.xml" ContentType="application/vnd.openxmlformats-officedocument.presentationml.slideLayout+xml"/>
  <Override PartName="/ppt/slideLayouts/slideLayout33.xml" ContentType="application/vnd.openxmlformats-officedocument.presentationml.slideLayout+xml"/>
  <Override PartName="/ppt/slideLayouts/slideLayout28.xml" ContentType="application/vnd.openxmlformats-officedocument.presentationml.slideLayout+xml"/>
  <Override PartName="/ppt/slideLayouts/slideLayout34.xml" ContentType="application/vnd.openxmlformats-officedocument.presentationml.slideLayout+xml"/>
  <Override PartName="/ppt/slideLayouts/slideLayout29.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s/_rels/slide13.xml.rels" ContentType="application/vnd.openxmlformats-package.relationships+xml"/>
  <Override PartName="/ppt/slides/_rels/slide12.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ppt/slides/_rels/slide16.xml.rels" ContentType="application/vnd.openxmlformats-package.relationships+xml"/>
  <Override PartName="/ppt/slides/_rels/slide2.xml.rels" ContentType="application/vnd.openxmlformats-package.relationships+xml"/>
  <Override PartName="/ppt/slides/_rels/slide9.xml.rels" ContentType="application/vnd.openxmlformats-package.relationships+xml"/>
  <Override PartName="/ppt/slides/_rels/slide1.xml.rels" ContentType="application/vnd.openxmlformats-package.relationships+xml"/>
  <Override PartName="/ppt/slides/_rels/slide8.xml.rels" ContentType="application/vnd.openxmlformats-package.relationships+xml"/>
  <Override PartName="/ppt/slides/_rels/slide7.xml.rels" ContentType="application/vnd.openxmlformats-package.relationships+xml"/>
  <Override PartName="/ppt/slides/_rels/slide4.xml.rels" ContentType="application/vnd.openxmlformats-package.relationships+xml"/>
  <Override PartName="/ppt/slides/_rels/slide6.xml.rels" ContentType="application/vnd.openxmlformats-package.relationships+xml"/>
  <Override PartName="/ppt/slides/_rels/slide5.xml.rels" ContentType="application/vnd.openxmlformats-package.relationships+xml"/>
  <Override PartName="/ppt/slides/_rels/slide3.xml.rels" ContentType="application/vnd.openxmlformats-package.relationships+xml"/>
  <Override PartName="/ppt/slides/_rels/slide17.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slide1.xml" ContentType="application/vnd.openxmlformats-officedocument.presentationml.slide+xml"/>
  <Override PartName="/ppt/slides/slide10.xml" ContentType="application/vnd.openxmlformats-officedocument.presentationml.slide+xml"/>
  <Override PartName="/ppt/slides/slide2.xml" ContentType="application/vnd.openxmlformats-officedocument.presentationml.slide+xml"/>
  <Override PartName="/ppt/slides/slide1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9.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5.xml" ContentType="application/vnd.openxmlformats-officedocument.presentationml.slide+xml"/>
  <Override PartName="/ppt/slides/slide14.xml" ContentType="application/vnd.openxmlformats-officedocument.presentationml.slide+xml"/>
  <Override PartName="/ppt/slides/slide6.xml" ContentType="application/vnd.openxmlformats-officedocument.presentationml.slide+xml"/>
  <Override PartName="/ppt/slides/slide15.xml" ContentType="application/vnd.openxmlformats-officedocument.presentationml.slide+xml"/>
  <Override PartName="/ppt/slides/slide7.xml" ContentType="application/vnd.openxmlformats-officedocument.presentationml.slide+xml"/>
  <Override PartName="/ppt/slides/slide16.xml" ContentType="application/vnd.openxmlformats-officedocument.presentationml.slide+xml"/>
  <Override PartName="/ppt/slides/slide8.xml" ContentType="application/vnd.openxmlformats-officedocument.presentationml.slide+xml"/>
  <Override PartName="/ppt/slides/slide17.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Lst>
  <p:sldSz cx="12192000" cy="6858000"/>
  <p:notesSz cx="7772400" cy="10058400"/>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presProps" Target="presProps.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1"/>
          </p:nvPr>
        </p:nvSpPr>
        <p:spPr/>
        <p:txBody>
          <a:bodyPr/>
          <a:p>
            <a:r>
              <a:t>Footer</a:t>
            </a:r>
          </a:p>
        </p:txBody>
      </p:sp>
      <p:sp>
        <p:nvSpPr>
          <p:cNvPr id="3" name="PlaceHolder 2"/>
          <p:cNvSpPr>
            <a:spLocks noGrp="1"/>
          </p:cNvSpPr>
          <p:nvPr>
            <p:ph type="sldNum" idx="2"/>
          </p:nvPr>
        </p:nvSpPr>
        <p:spPr/>
        <p:txBody>
          <a:bodyPr/>
          <a:p>
            <a:fld id="{888E2E60-7989-4308-839C-1613A711B3A1}" type="slidenum">
              <a:t>&lt;#&gt;</a:t>
            </a:fld>
          </a:p>
        </p:txBody>
      </p:sp>
      <p:sp>
        <p:nvSpPr>
          <p:cNvPr id="4" name="PlaceHolder 3"/>
          <p:cNvSpPr>
            <a:spLocks noGrp="1"/>
          </p:cNvSpPr>
          <p:nvPr>
            <p:ph type="dt" idx="3"/>
          </p:nvPr>
        </p:nvSpPr>
        <p:spPr/>
        <p:txBody>
          <a:bodyPr/>
          <a:p>
            <a:r>
              <a:rPr lang="en-PH"/>
              <a:t/>
            </a:r>
          </a:p>
        </p:txBody>
      </p:sp>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31"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32"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5" name="PlaceHolder 4"/>
          <p:cNvSpPr>
            <a:spLocks noGrp="1"/>
          </p:cNvSpPr>
          <p:nvPr>
            <p:ph type="ftr" idx="1"/>
          </p:nvPr>
        </p:nvSpPr>
        <p:spPr/>
        <p:txBody>
          <a:bodyPr/>
          <a:p>
            <a:r>
              <a:t>Footer</a:t>
            </a:r>
          </a:p>
        </p:txBody>
      </p:sp>
      <p:sp>
        <p:nvSpPr>
          <p:cNvPr id="6" name="PlaceHolder 5"/>
          <p:cNvSpPr>
            <a:spLocks noGrp="1"/>
          </p:cNvSpPr>
          <p:nvPr>
            <p:ph type="sldNum" idx="2"/>
          </p:nvPr>
        </p:nvSpPr>
        <p:spPr/>
        <p:txBody>
          <a:bodyPr/>
          <a:p>
            <a:fld id="{DDEAB2F8-21CF-49AB-8D41-7E152B4C8591}" type="slidenum">
              <a:t>&lt;#&gt;</a:t>
            </a:fld>
          </a:p>
        </p:txBody>
      </p:sp>
      <p:sp>
        <p:nvSpPr>
          <p:cNvPr id="7" name="PlaceHolder 6"/>
          <p:cNvSpPr>
            <a:spLocks noGrp="1"/>
          </p:cNvSpPr>
          <p:nvPr>
            <p:ph type="dt" idx="3"/>
          </p:nvPr>
        </p:nvSpPr>
        <p:spPr/>
        <p:txBody>
          <a:bodyPr/>
          <a:p>
            <a:r>
              <a:rPr lang="en-PH"/>
              <a:t/>
            </a: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3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3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36"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37"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7" name="PlaceHolder 6"/>
          <p:cNvSpPr>
            <a:spLocks noGrp="1"/>
          </p:cNvSpPr>
          <p:nvPr>
            <p:ph type="ftr" idx="1"/>
          </p:nvPr>
        </p:nvSpPr>
        <p:spPr/>
        <p:txBody>
          <a:bodyPr/>
          <a:p>
            <a:r>
              <a:t>Footer</a:t>
            </a:r>
          </a:p>
        </p:txBody>
      </p:sp>
      <p:sp>
        <p:nvSpPr>
          <p:cNvPr id="8" name="PlaceHolder 7"/>
          <p:cNvSpPr>
            <a:spLocks noGrp="1"/>
          </p:cNvSpPr>
          <p:nvPr>
            <p:ph type="sldNum" idx="2"/>
          </p:nvPr>
        </p:nvSpPr>
        <p:spPr/>
        <p:txBody>
          <a:bodyPr/>
          <a:p>
            <a:fld id="{567EE948-73C6-4207-8683-C796EF8C6C80}" type="slidenum">
              <a:t>&lt;#&gt;</a:t>
            </a:fld>
          </a:p>
        </p:txBody>
      </p:sp>
      <p:sp>
        <p:nvSpPr>
          <p:cNvPr id="9" name="PlaceHolder 8"/>
          <p:cNvSpPr>
            <a:spLocks noGrp="1"/>
          </p:cNvSpPr>
          <p:nvPr>
            <p:ph type="dt" idx="3"/>
          </p:nvPr>
        </p:nvSpPr>
        <p:spPr/>
        <p:txBody>
          <a:bodyPr/>
          <a:p>
            <a:r>
              <a:rPr lang="en-PH"/>
              <a:t/>
            </a: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39"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40"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41"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42"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43"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44"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9" name="PlaceHolder 8"/>
          <p:cNvSpPr>
            <a:spLocks noGrp="1"/>
          </p:cNvSpPr>
          <p:nvPr>
            <p:ph type="ftr" idx="1"/>
          </p:nvPr>
        </p:nvSpPr>
        <p:spPr/>
        <p:txBody>
          <a:bodyPr/>
          <a:p>
            <a:r>
              <a:t>Footer</a:t>
            </a:r>
          </a:p>
        </p:txBody>
      </p:sp>
      <p:sp>
        <p:nvSpPr>
          <p:cNvPr id="10" name="PlaceHolder 9"/>
          <p:cNvSpPr>
            <a:spLocks noGrp="1"/>
          </p:cNvSpPr>
          <p:nvPr>
            <p:ph type="sldNum" idx="2"/>
          </p:nvPr>
        </p:nvSpPr>
        <p:spPr/>
        <p:txBody>
          <a:bodyPr/>
          <a:p>
            <a:fld id="{4E16D27C-1542-455D-8AA0-4063B9B59642}" type="slidenum">
              <a:t>&lt;#&gt;</a:t>
            </a:fld>
          </a:p>
        </p:txBody>
      </p:sp>
      <p:sp>
        <p:nvSpPr>
          <p:cNvPr id="11" name="PlaceHolder 10"/>
          <p:cNvSpPr>
            <a:spLocks noGrp="1"/>
          </p:cNvSpPr>
          <p:nvPr>
            <p:ph type="dt" idx="3"/>
          </p:nvPr>
        </p:nvSpPr>
        <p:spPr/>
        <p:txBody>
          <a:bodyPr/>
          <a:p>
            <a:r>
              <a:rPr lang="en-PH"/>
              <a:t/>
            </a: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4"/>
          </p:nvPr>
        </p:nvSpPr>
        <p:spPr/>
        <p:txBody>
          <a:bodyPr/>
          <a:p>
            <a:r>
              <a:t>Footer</a:t>
            </a:r>
          </a:p>
        </p:txBody>
      </p:sp>
      <p:sp>
        <p:nvSpPr>
          <p:cNvPr id="3" name="PlaceHolder 2"/>
          <p:cNvSpPr>
            <a:spLocks noGrp="1"/>
          </p:cNvSpPr>
          <p:nvPr>
            <p:ph type="sldNum" idx="5"/>
          </p:nvPr>
        </p:nvSpPr>
        <p:spPr/>
        <p:txBody>
          <a:bodyPr/>
          <a:p>
            <a:fld id="{0EAC8684-4B61-49AA-8960-F1754CAB3FCF}" type="slidenum">
              <a:t>&lt;#&gt;</a:t>
            </a:fld>
          </a:p>
        </p:txBody>
      </p:sp>
      <p:sp>
        <p:nvSpPr>
          <p:cNvPr id="4" name="PlaceHolder 3"/>
          <p:cNvSpPr>
            <a:spLocks noGrp="1"/>
          </p:cNvSpPr>
          <p:nvPr>
            <p:ph type="dt" idx="6"/>
          </p:nvPr>
        </p:nvSpPr>
        <p:spPr/>
        <p:txBody>
          <a:bodyPr/>
          <a:p>
            <a:r>
              <a:rPr lang="en-PH"/>
              <a:t/>
            </a:r>
          </a:p>
        </p:txBody>
      </p:sp>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56"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indent="0" algn="ctr">
              <a:buNone/>
            </a:pPr>
            <a:endParaRPr b="0" lang="en-PH" sz="3200" spc="-1" strike="noStrike">
              <a:solidFill>
                <a:srgbClr val="000000"/>
              </a:solidFill>
              <a:latin typeface="Arial"/>
            </a:endParaRPr>
          </a:p>
        </p:txBody>
      </p:sp>
      <p:sp>
        <p:nvSpPr>
          <p:cNvPr id="4" name="PlaceHolder 3"/>
          <p:cNvSpPr>
            <a:spLocks noGrp="1"/>
          </p:cNvSpPr>
          <p:nvPr>
            <p:ph type="ftr" idx="4"/>
          </p:nvPr>
        </p:nvSpPr>
        <p:spPr/>
        <p:txBody>
          <a:bodyPr/>
          <a:p>
            <a:r>
              <a:t>Footer</a:t>
            </a:r>
          </a:p>
        </p:txBody>
      </p:sp>
      <p:sp>
        <p:nvSpPr>
          <p:cNvPr id="5" name="PlaceHolder 4"/>
          <p:cNvSpPr>
            <a:spLocks noGrp="1"/>
          </p:cNvSpPr>
          <p:nvPr>
            <p:ph type="sldNum" idx="5"/>
          </p:nvPr>
        </p:nvSpPr>
        <p:spPr/>
        <p:txBody>
          <a:bodyPr/>
          <a:p>
            <a:fld id="{CEEE61C9-851C-4D55-8905-A2F3BBF38098}" type="slidenum">
              <a:t>&lt;#&gt;</a:t>
            </a:fld>
          </a:p>
        </p:txBody>
      </p:sp>
      <p:sp>
        <p:nvSpPr>
          <p:cNvPr id="6" name="PlaceHolder 5"/>
          <p:cNvSpPr>
            <a:spLocks noGrp="1"/>
          </p:cNvSpPr>
          <p:nvPr>
            <p:ph type="dt" idx="6"/>
          </p:nvPr>
        </p:nvSpPr>
        <p:spPr/>
        <p:txBody>
          <a:bodyPr/>
          <a:p>
            <a:r>
              <a:rPr lang="en-PH"/>
              <a:t/>
            </a: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58"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4" name="PlaceHolder 3"/>
          <p:cNvSpPr>
            <a:spLocks noGrp="1"/>
          </p:cNvSpPr>
          <p:nvPr>
            <p:ph type="ftr" idx="4"/>
          </p:nvPr>
        </p:nvSpPr>
        <p:spPr/>
        <p:txBody>
          <a:bodyPr/>
          <a:p>
            <a:r>
              <a:t>Footer</a:t>
            </a:r>
          </a:p>
        </p:txBody>
      </p:sp>
      <p:sp>
        <p:nvSpPr>
          <p:cNvPr id="5" name="PlaceHolder 4"/>
          <p:cNvSpPr>
            <a:spLocks noGrp="1"/>
          </p:cNvSpPr>
          <p:nvPr>
            <p:ph type="sldNum" idx="5"/>
          </p:nvPr>
        </p:nvSpPr>
        <p:spPr/>
        <p:txBody>
          <a:bodyPr/>
          <a:p>
            <a:fld id="{98AF188E-5123-436A-92DF-EA4194D8D150}" type="slidenum">
              <a:t>&lt;#&gt;</a:t>
            </a:fld>
          </a:p>
        </p:txBody>
      </p:sp>
      <p:sp>
        <p:nvSpPr>
          <p:cNvPr id="6" name="PlaceHolder 5"/>
          <p:cNvSpPr>
            <a:spLocks noGrp="1"/>
          </p:cNvSpPr>
          <p:nvPr>
            <p:ph type="dt" idx="6"/>
          </p:nvPr>
        </p:nvSpPr>
        <p:spPr/>
        <p:txBody>
          <a:bodyPr/>
          <a:p>
            <a:r>
              <a:rPr lang="en-PH"/>
              <a:t/>
            </a: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60"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1"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5" name="PlaceHolder 4"/>
          <p:cNvSpPr>
            <a:spLocks noGrp="1"/>
          </p:cNvSpPr>
          <p:nvPr>
            <p:ph type="ftr" idx="4"/>
          </p:nvPr>
        </p:nvSpPr>
        <p:spPr/>
        <p:txBody>
          <a:bodyPr/>
          <a:p>
            <a:r>
              <a:t>Footer</a:t>
            </a:r>
          </a:p>
        </p:txBody>
      </p:sp>
      <p:sp>
        <p:nvSpPr>
          <p:cNvPr id="6" name="PlaceHolder 5"/>
          <p:cNvSpPr>
            <a:spLocks noGrp="1"/>
          </p:cNvSpPr>
          <p:nvPr>
            <p:ph type="sldNum" idx="5"/>
          </p:nvPr>
        </p:nvSpPr>
        <p:spPr/>
        <p:txBody>
          <a:bodyPr/>
          <a:p>
            <a:fld id="{8F6C39B9-CD1E-4485-97D8-FB9DD858B443}" type="slidenum">
              <a:t>&lt;#&gt;</a:t>
            </a:fld>
          </a:p>
        </p:txBody>
      </p:sp>
      <p:sp>
        <p:nvSpPr>
          <p:cNvPr id="7" name="PlaceHolder 6"/>
          <p:cNvSpPr>
            <a:spLocks noGrp="1"/>
          </p:cNvSpPr>
          <p:nvPr>
            <p:ph type="dt" idx="6"/>
          </p:nvPr>
        </p:nvSpPr>
        <p:spPr/>
        <p:txBody>
          <a:bodyPr/>
          <a:p>
            <a:r>
              <a:rPr lang="en-PH"/>
              <a:t/>
            </a: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6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3" name="PlaceHolder 2"/>
          <p:cNvSpPr>
            <a:spLocks noGrp="1"/>
          </p:cNvSpPr>
          <p:nvPr>
            <p:ph type="ftr" idx="4"/>
          </p:nvPr>
        </p:nvSpPr>
        <p:spPr/>
        <p:txBody>
          <a:bodyPr/>
          <a:p>
            <a:r>
              <a:t>Footer</a:t>
            </a:r>
          </a:p>
        </p:txBody>
      </p:sp>
      <p:sp>
        <p:nvSpPr>
          <p:cNvPr id="4" name="PlaceHolder 3"/>
          <p:cNvSpPr>
            <a:spLocks noGrp="1"/>
          </p:cNvSpPr>
          <p:nvPr>
            <p:ph type="sldNum" idx="5"/>
          </p:nvPr>
        </p:nvSpPr>
        <p:spPr/>
        <p:txBody>
          <a:bodyPr/>
          <a:p>
            <a:fld id="{02F1B9D6-1B12-442A-BC10-D6B94C13F131}" type="slidenum">
              <a:t>&lt;#&gt;</a:t>
            </a:fld>
          </a:p>
        </p:txBody>
      </p:sp>
      <p:sp>
        <p:nvSpPr>
          <p:cNvPr id="5" name="PlaceHolder 4"/>
          <p:cNvSpPr>
            <a:spLocks noGrp="1"/>
          </p:cNvSpPr>
          <p:nvPr>
            <p:ph type="dt" idx="6"/>
          </p:nvPr>
        </p:nvSpPr>
        <p:spPr/>
        <p:txBody>
          <a:bodyPr/>
          <a:p>
            <a:r>
              <a:rPr lang="en-PH"/>
              <a:t/>
            </a: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63"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endParaRPr b="0" lang="en-PH" sz="3200" spc="-1" strike="noStrike">
              <a:solidFill>
                <a:srgbClr val="000000"/>
              </a:solidFill>
              <a:latin typeface="Arial"/>
            </a:endParaRPr>
          </a:p>
        </p:txBody>
      </p:sp>
      <p:sp>
        <p:nvSpPr>
          <p:cNvPr id="3" name="PlaceHolder 2"/>
          <p:cNvSpPr>
            <a:spLocks noGrp="1"/>
          </p:cNvSpPr>
          <p:nvPr>
            <p:ph type="ftr" idx="4"/>
          </p:nvPr>
        </p:nvSpPr>
        <p:spPr/>
        <p:txBody>
          <a:bodyPr/>
          <a:p>
            <a:r>
              <a:t>Footer</a:t>
            </a:r>
          </a:p>
        </p:txBody>
      </p:sp>
      <p:sp>
        <p:nvSpPr>
          <p:cNvPr id="4" name="PlaceHolder 3"/>
          <p:cNvSpPr>
            <a:spLocks noGrp="1"/>
          </p:cNvSpPr>
          <p:nvPr>
            <p:ph type="sldNum" idx="5"/>
          </p:nvPr>
        </p:nvSpPr>
        <p:spPr/>
        <p:txBody>
          <a:bodyPr/>
          <a:p>
            <a:fld id="{257F4EC5-3E13-4CBE-A89E-1F6933F90D39}" type="slidenum">
              <a:t>&lt;#&gt;</a:t>
            </a:fld>
          </a:p>
        </p:txBody>
      </p:sp>
      <p:sp>
        <p:nvSpPr>
          <p:cNvPr id="5" name="PlaceHolder 4"/>
          <p:cNvSpPr>
            <a:spLocks noGrp="1"/>
          </p:cNvSpPr>
          <p:nvPr>
            <p:ph type="dt" idx="6"/>
          </p:nvPr>
        </p:nvSpPr>
        <p:spPr/>
        <p:txBody>
          <a:bodyPr/>
          <a:p>
            <a:r>
              <a:rPr lang="en-PH"/>
              <a:t/>
            </a: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65"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6"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7"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4"/>
          </p:nvPr>
        </p:nvSpPr>
        <p:spPr/>
        <p:txBody>
          <a:bodyPr/>
          <a:p>
            <a:r>
              <a:t>Footer</a:t>
            </a:r>
          </a:p>
        </p:txBody>
      </p:sp>
      <p:sp>
        <p:nvSpPr>
          <p:cNvPr id="7" name="PlaceHolder 6"/>
          <p:cNvSpPr>
            <a:spLocks noGrp="1"/>
          </p:cNvSpPr>
          <p:nvPr>
            <p:ph type="sldNum" idx="5"/>
          </p:nvPr>
        </p:nvSpPr>
        <p:spPr/>
        <p:txBody>
          <a:bodyPr/>
          <a:p>
            <a:fld id="{8CCF62EE-F765-43E7-B2D8-58B10E7CB2AB}" type="slidenum">
              <a:t>&lt;#&gt;</a:t>
            </a:fld>
          </a:p>
        </p:txBody>
      </p:sp>
      <p:sp>
        <p:nvSpPr>
          <p:cNvPr id="8" name="PlaceHolder 7"/>
          <p:cNvSpPr>
            <a:spLocks noGrp="1"/>
          </p:cNvSpPr>
          <p:nvPr>
            <p:ph type="dt" idx="6"/>
          </p:nvPr>
        </p:nvSpPr>
        <p:spPr/>
        <p:txBody>
          <a:bodyPr/>
          <a:p>
            <a:r>
              <a:rPr lang="en-PH"/>
              <a:t/>
            </a: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0"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indent="0" algn="ctr">
              <a:buNone/>
            </a:pPr>
            <a:endParaRPr b="0" lang="en-PH" sz="3200" spc="-1" strike="noStrike">
              <a:solidFill>
                <a:srgbClr val="000000"/>
              </a:solidFill>
              <a:latin typeface="Arial"/>
            </a:endParaRPr>
          </a:p>
        </p:txBody>
      </p:sp>
      <p:sp>
        <p:nvSpPr>
          <p:cNvPr id="4" name="PlaceHolder 3"/>
          <p:cNvSpPr>
            <a:spLocks noGrp="1"/>
          </p:cNvSpPr>
          <p:nvPr>
            <p:ph type="ftr" idx="1"/>
          </p:nvPr>
        </p:nvSpPr>
        <p:spPr/>
        <p:txBody>
          <a:bodyPr/>
          <a:p>
            <a:r>
              <a:t>Footer</a:t>
            </a:r>
          </a:p>
        </p:txBody>
      </p:sp>
      <p:sp>
        <p:nvSpPr>
          <p:cNvPr id="5" name="PlaceHolder 4"/>
          <p:cNvSpPr>
            <a:spLocks noGrp="1"/>
          </p:cNvSpPr>
          <p:nvPr>
            <p:ph type="sldNum" idx="2"/>
          </p:nvPr>
        </p:nvSpPr>
        <p:spPr/>
        <p:txBody>
          <a:bodyPr/>
          <a:p>
            <a:fld id="{A8A56185-E07B-46E1-AEBD-FE00879B2CE7}" type="slidenum">
              <a:t>&lt;#&gt;</a:t>
            </a:fld>
          </a:p>
        </p:txBody>
      </p:sp>
      <p:sp>
        <p:nvSpPr>
          <p:cNvPr id="6" name="PlaceHolder 5"/>
          <p:cNvSpPr>
            <a:spLocks noGrp="1"/>
          </p:cNvSpPr>
          <p:nvPr>
            <p:ph type="dt" idx="3"/>
          </p:nvPr>
        </p:nvSpPr>
        <p:spPr/>
        <p:txBody>
          <a:bodyPr/>
          <a:p>
            <a:r>
              <a:rPr lang="en-PH"/>
              <a:t/>
            </a: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69"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70"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71"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4"/>
          </p:nvPr>
        </p:nvSpPr>
        <p:spPr/>
        <p:txBody>
          <a:bodyPr/>
          <a:p>
            <a:r>
              <a:t>Footer</a:t>
            </a:r>
          </a:p>
        </p:txBody>
      </p:sp>
      <p:sp>
        <p:nvSpPr>
          <p:cNvPr id="7" name="PlaceHolder 6"/>
          <p:cNvSpPr>
            <a:spLocks noGrp="1"/>
          </p:cNvSpPr>
          <p:nvPr>
            <p:ph type="sldNum" idx="5"/>
          </p:nvPr>
        </p:nvSpPr>
        <p:spPr/>
        <p:txBody>
          <a:bodyPr/>
          <a:p>
            <a:fld id="{50D0DD14-BABE-48EC-8394-E4CAE23BD789}" type="slidenum">
              <a:t>&lt;#&gt;</a:t>
            </a:fld>
          </a:p>
        </p:txBody>
      </p:sp>
      <p:sp>
        <p:nvSpPr>
          <p:cNvPr id="8" name="PlaceHolder 7"/>
          <p:cNvSpPr>
            <a:spLocks noGrp="1"/>
          </p:cNvSpPr>
          <p:nvPr>
            <p:ph type="dt" idx="6"/>
          </p:nvPr>
        </p:nvSpPr>
        <p:spPr/>
        <p:txBody>
          <a:bodyPr/>
          <a:p>
            <a:r>
              <a:rPr lang="en-PH"/>
              <a:t/>
            </a: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7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73"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7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75"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4"/>
          </p:nvPr>
        </p:nvSpPr>
        <p:spPr/>
        <p:txBody>
          <a:bodyPr/>
          <a:p>
            <a:r>
              <a:t>Footer</a:t>
            </a:r>
          </a:p>
        </p:txBody>
      </p:sp>
      <p:sp>
        <p:nvSpPr>
          <p:cNvPr id="7" name="PlaceHolder 6"/>
          <p:cNvSpPr>
            <a:spLocks noGrp="1"/>
          </p:cNvSpPr>
          <p:nvPr>
            <p:ph type="sldNum" idx="5"/>
          </p:nvPr>
        </p:nvSpPr>
        <p:spPr/>
        <p:txBody>
          <a:bodyPr/>
          <a:p>
            <a:fld id="{0200E0D2-A106-42F7-A97B-878B84A082F6}" type="slidenum">
              <a:t>&lt;#&gt;</a:t>
            </a:fld>
          </a:p>
        </p:txBody>
      </p:sp>
      <p:sp>
        <p:nvSpPr>
          <p:cNvPr id="8" name="PlaceHolder 7"/>
          <p:cNvSpPr>
            <a:spLocks noGrp="1"/>
          </p:cNvSpPr>
          <p:nvPr>
            <p:ph type="dt" idx="6"/>
          </p:nvPr>
        </p:nvSpPr>
        <p:spPr/>
        <p:txBody>
          <a:bodyPr/>
          <a:p>
            <a:r>
              <a:rPr lang="en-PH"/>
              <a:t/>
            </a: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7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77"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78"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5" name="PlaceHolder 4"/>
          <p:cNvSpPr>
            <a:spLocks noGrp="1"/>
          </p:cNvSpPr>
          <p:nvPr>
            <p:ph type="ftr" idx="4"/>
          </p:nvPr>
        </p:nvSpPr>
        <p:spPr/>
        <p:txBody>
          <a:bodyPr/>
          <a:p>
            <a:r>
              <a:t>Footer</a:t>
            </a:r>
          </a:p>
        </p:txBody>
      </p:sp>
      <p:sp>
        <p:nvSpPr>
          <p:cNvPr id="6" name="PlaceHolder 5"/>
          <p:cNvSpPr>
            <a:spLocks noGrp="1"/>
          </p:cNvSpPr>
          <p:nvPr>
            <p:ph type="sldNum" idx="5"/>
          </p:nvPr>
        </p:nvSpPr>
        <p:spPr/>
        <p:txBody>
          <a:bodyPr/>
          <a:p>
            <a:fld id="{92082045-BC66-4ABE-9BB8-3D496CA8B075}" type="slidenum">
              <a:t>&lt;#&gt;</a:t>
            </a:fld>
          </a:p>
        </p:txBody>
      </p:sp>
      <p:sp>
        <p:nvSpPr>
          <p:cNvPr id="7" name="PlaceHolder 6"/>
          <p:cNvSpPr>
            <a:spLocks noGrp="1"/>
          </p:cNvSpPr>
          <p:nvPr>
            <p:ph type="dt" idx="6"/>
          </p:nvPr>
        </p:nvSpPr>
        <p:spPr/>
        <p:txBody>
          <a:bodyPr/>
          <a:p>
            <a:r>
              <a:rPr lang="en-PH"/>
              <a:t/>
            </a: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80"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8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82"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83"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7" name="PlaceHolder 6"/>
          <p:cNvSpPr>
            <a:spLocks noGrp="1"/>
          </p:cNvSpPr>
          <p:nvPr>
            <p:ph type="ftr" idx="4"/>
          </p:nvPr>
        </p:nvSpPr>
        <p:spPr/>
        <p:txBody>
          <a:bodyPr/>
          <a:p>
            <a:r>
              <a:t>Footer</a:t>
            </a:r>
          </a:p>
        </p:txBody>
      </p:sp>
      <p:sp>
        <p:nvSpPr>
          <p:cNvPr id="8" name="PlaceHolder 7"/>
          <p:cNvSpPr>
            <a:spLocks noGrp="1"/>
          </p:cNvSpPr>
          <p:nvPr>
            <p:ph type="sldNum" idx="5"/>
          </p:nvPr>
        </p:nvSpPr>
        <p:spPr/>
        <p:txBody>
          <a:bodyPr/>
          <a:p>
            <a:fld id="{269ECB9C-7397-42CF-B907-E087CE950494}" type="slidenum">
              <a:t>&lt;#&gt;</a:t>
            </a:fld>
          </a:p>
        </p:txBody>
      </p:sp>
      <p:sp>
        <p:nvSpPr>
          <p:cNvPr id="9" name="PlaceHolder 8"/>
          <p:cNvSpPr>
            <a:spLocks noGrp="1"/>
          </p:cNvSpPr>
          <p:nvPr>
            <p:ph type="dt" idx="6"/>
          </p:nvPr>
        </p:nvSpPr>
        <p:spPr/>
        <p:txBody>
          <a:bodyPr/>
          <a:p>
            <a:r>
              <a:rPr lang="en-PH"/>
              <a:t/>
            </a: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8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85"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86"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87"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88"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89"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90"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9" name="PlaceHolder 8"/>
          <p:cNvSpPr>
            <a:spLocks noGrp="1"/>
          </p:cNvSpPr>
          <p:nvPr>
            <p:ph type="ftr" idx="4"/>
          </p:nvPr>
        </p:nvSpPr>
        <p:spPr/>
        <p:txBody>
          <a:bodyPr/>
          <a:p>
            <a:r>
              <a:t>Footer</a:t>
            </a:r>
          </a:p>
        </p:txBody>
      </p:sp>
      <p:sp>
        <p:nvSpPr>
          <p:cNvPr id="10" name="PlaceHolder 9"/>
          <p:cNvSpPr>
            <a:spLocks noGrp="1"/>
          </p:cNvSpPr>
          <p:nvPr>
            <p:ph type="sldNum" idx="5"/>
          </p:nvPr>
        </p:nvSpPr>
        <p:spPr/>
        <p:txBody>
          <a:bodyPr/>
          <a:p>
            <a:fld id="{5E78E7E3-FA3B-445E-BB8C-8DC131D8B908}" type="slidenum">
              <a:t>&lt;#&gt;</a:t>
            </a:fld>
          </a:p>
        </p:txBody>
      </p:sp>
      <p:sp>
        <p:nvSpPr>
          <p:cNvPr id="11" name="PlaceHolder 10"/>
          <p:cNvSpPr>
            <a:spLocks noGrp="1"/>
          </p:cNvSpPr>
          <p:nvPr>
            <p:ph type="dt" idx="6"/>
          </p:nvPr>
        </p:nvSpPr>
        <p:spPr/>
        <p:txBody>
          <a:bodyPr/>
          <a:p>
            <a:r>
              <a:rPr lang="en-PH"/>
              <a:t/>
            </a: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7"/>
          </p:nvPr>
        </p:nvSpPr>
        <p:spPr/>
        <p:txBody>
          <a:bodyPr/>
          <a:p>
            <a:r>
              <a:t>Footer</a:t>
            </a:r>
          </a:p>
        </p:txBody>
      </p:sp>
      <p:sp>
        <p:nvSpPr>
          <p:cNvPr id="3" name="PlaceHolder 2"/>
          <p:cNvSpPr>
            <a:spLocks noGrp="1"/>
          </p:cNvSpPr>
          <p:nvPr>
            <p:ph type="sldNum" idx="8"/>
          </p:nvPr>
        </p:nvSpPr>
        <p:spPr/>
        <p:txBody>
          <a:bodyPr/>
          <a:p>
            <a:fld id="{4FB411B3-45F0-4B42-B011-8CC35A6FB679}" type="slidenum">
              <a:t>&lt;#&gt;</a:t>
            </a:fld>
          </a:p>
        </p:txBody>
      </p:sp>
      <p:sp>
        <p:nvSpPr>
          <p:cNvPr id="4" name="PlaceHolder 3"/>
          <p:cNvSpPr>
            <a:spLocks noGrp="1"/>
          </p:cNvSpPr>
          <p:nvPr>
            <p:ph type="dt" idx="9"/>
          </p:nvPr>
        </p:nvSpPr>
        <p:spPr/>
        <p:txBody>
          <a:bodyPr/>
          <a:p>
            <a:r>
              <a:rPr lang="en-PH"/>
              <a:t/>
            </a:r>
          </a:p>
        </p:txBody>
      </p:sp>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9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98"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indent="0" algn="ctr">
              <a:buNone/>
            </a:pPr>
            <a:endParaRPr b="0" lang="en-PH" sz="3200" spc="-1" strike="noStrike">
              <a:solidFill>
                <a:srgbClr val="000000"/>
              </a:solidFill>
              <a:latin typeface="Arial"/>
            </a:endParaRPr>
          </a:p>
        </p:txBody>
      </p:sp>
      <p:sp>
        <p:nvSpPr>
          <p:cNvPr id="4" name="PlaceHolder 3"/>
          <p:cNvSpPr>
            <a:spLocks noGrp="1"/>
          </p:cNvSpPr>
          <p:nvPr>
            <p:ph type="ftr" idx="7"/>
          </p:nvPr>
        </p:nvSpPr>
        <p:spPr/>
        <p:txBody>
          <a:bodyPr/>
          <a:p>
            <a:r>
              <a:t>Footer</a:t>
            </a:r>
          </a:p>
        </p:txBody>
      </p:sp>
      <p:sp>
        <p:nvSpPr>
          <p:cNvPr id="5" name="PlaceHolder 4"/>
          <p:cNvSpPr>
            <a:spLocks noGrp="1"/>
          </p:cNvSpPr>
          <p:nvPr>
            <p:ph type="sldNum" idx="8"/>
          </p:nvPr>
        </p:nvSpPr>
        <p:spPr/>
        <p:txBody>
          <a:bodyPr/>
          <a:p>
            <a:fld id="{3A9A14BD-A0D0-41C3-9DC6-BA1EB178768C}" type="slidenum">
              <a:t>&lt;#&gt;</a:t>
            </a:fld>
          </a:p>
        </p:txBody>
      </p:sp>
      <p:sp>
        <p:nvSpPr>
          <p:cNvPr id="6" name="PlaceHolder 5"/>
          <p:cNvSpPr>
            <a:spLocks noGrp="1"/>
          </p:cNvSpPr>
          <p:nvPr>
            <p:ph type="dt" idx="9"/>
          </p:nvPr>
        </p:nvSpPr>
        <p:spPr/>
        <p:txBody>
          <a:bodyPr/>
          <a:p>
            <a:r>
              <a:rPr lang="en-PH"/>
              <a:t/>
            </a: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9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00"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4" name="PlaceHolder 3"/>
          <p:cNvSpPr>
            <a:spLocks noGrp="1"/>
          </p:cNvSpPr>
          <p:nvPr>
            <p:ph type="ftr" idx="7"/>
          </p:nvPr>
        </p:nvSpPr>
        <p:spPr/>
        <p:txBody>
          <a:bodyPr/>
          <a:p>
            <a:r>
              <a:t>Footer</a:t>
            </a:r>
          </a:p>
        </p:txBody>
      </p:sp>
      <p:sp>
        <p:nvSpPr>
          <p:cNvPr id="5" name="PlaceHolder 4"/>
          <p:cNvSpPr>
            <a:spLocks noGrp="1"/>
          </p:cNvSpPr>
          <p:nvPr>
            <p:ph type="sldNum" idx="8"/>
          </p:nvPr>
        </p:nvSpPr>
        <p:spPr/>
        <p:txBody>
          <a:bodyPr/>
          <a:p>
            <a:fld id="{8A2D27A0-432C-411D-9978-37601842982C}" type="slidenum">
              <a:t>&lt;#&gt;</a:t>
            </a:fld>
          </a:p>
        </p:txBody>
      </p:sp>
      <p:sp>
        <p:nvSpPr>
          <p:cNvPr id="6" name="PlaceHolder 5"/>
          <p:cNvSpPr>
            <a:spLocks noGrp="1"/>
          </p:cNvSpPr>
          <p:nvPr>
            <p:ph type="dt" idx="9"/>
          </p:nvPr>
        </p:nvSpPr>
        <p:spPr/>
        <p:txBody>
          <a:bodyPr/>
          <a:p>
            <a:r>
              <a:rPr lang="en-PH"/>
              <a:t/>
            </a: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02"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03"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5" name="PlaceHolder 4"/>
          <p:cNvSpPr>
            <a:spLocks noGrp="1"/>
          </p:cNvSpPr>
          <p:nvPr>
            <p:ph type="ftr" idx="7"/>
          </p:nvPr>
        </p:nvSpPr>
        <p:spPr/>
        <p:txBody>
          <a:bodyPr/>
          <a:p>
            <a:r>
              <a:t>Footer</a:t>
            </a:r>
          </a:p>
        </p:txBody>
      </p:sp>
      <p:sp>
        <p:nvSpPr>
          <p:cNvPr id="6" name="PlaceHolder 5"/>
          <p:cNvSpPr>
            <a:spLocks noGrp="1"/>
          </p:cNvSpPr>
          <p:nvPr>
            <p:ph type="sldNum" idx="8"/>
          </p:nvPr>
        </p:nvSpPr>
        <p:spPr/>
        <p:txBody>
          <a:bodyPr/>
          <a:p>
            <a:fld id="{16BC1D6E-096B-4FC0-BC19-61A980A71EA3}" type="slidenum">
              <a:t>&lt;#&gt;</a:t>
            </a:fld>
          </a:p>
        </p:txBody>
      </p:sp>
      <p:sp>
        <p:nvSpPr>
          <p:cNvPr id="7" name="PlaceHolder 6"/>
          <p:cNvSpPr>
            <a:spLocks noGrp="1"/>
          </p:cNvSpPr>
          <p:nvPr>
            <p:ph type="dt" idx="9"/>
          </p:nvPr>
        </p:nvSpPr>
        <p:spPr/>
        <p:txBody>
          <a:bodyPr/>
          <a:p>
            <a:r>
              <a:rPr lang="en-PH"/>
              <a:t/>
            </a: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0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3" name="PlaceHolder 2"/>
          <p:cNvSpPr>
            <a:spLocks noGrp="1"/>
          </p:cNvSpPr>
          <p:nvPr>
            <p:ph type="ftr" idx="7"/>
          </p:nvPr>
        </p:nvSpPr>
        <p:spPr/>
        <p:txBody>
          <a:bodyPr/>
          <a:p>
            <a:r>
              <a:t>Footer</a:t>
            </a:r>
          </a:p>
        </p:txBody>
      </p:sp>
      <p:sp>
        <p:nvSpPr>
          <p:cNvPr id="4" name="PlaceHolder 3"/>
          <p:cNvSpPr>
            <a:spLocks noGrp="1"/>
          </p:cNvSpPr>
          <p:nvPr>
            <p:ph type="sldNum" idx="8"/>
          </p:nvPr>
        </p:nvSpPr>
        <p:spPr/>
        <p:txBody>
          <a:bodyPr/>
          <a:p>
            <a:fld id="{B7FF5194-197A-4A53-95B6-E9FDF02DC655}" type="slidenum">
              <a:t>&lt;#&gt;</a:t>
            </a:fld>
          </a:p>
        </p:txBody>
      </p:sp>
      <p:sp>
        <p:nvSpPr>
          <p:cNvPr id="5" name="PlaceHolder 4"/>
          <p:cNvSpPr>
            <a:spLocks noGrp="1"/>
          </p:cNvSpPr>
          <p:nvPr>
            <p:ph type="dt" idx="9"/>
          </p:nvPr>
        </p:nvSpPr>
        <p:spPr/>
        <p:txBody>
          <a:bodyPr/>
          <a:p>
            <a:r>
              <a:rPr lang="en-PH"/>
              <a:t/>
            </a: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2"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4" name="PlaceHolder 3"/>
          <p:cNvSpPr>
            <a:spLocks noGrp="1"/>
          </p:cNvSpPr>
          <p:nvPr>
            <p:ph type="ftr" idx="1"/>
          </p:nvPr>
        </p:nvSpPr>
        <p:spPr/>
        <p:txBody>
          <a:bodyPr/>
          <a:p>
            <a:r>
              <a:t>Footer</a:t>
            </a:r>
          </a:p>
        </p:txBody>
      </p:sp>
      <p:sp>
        <p:nvSpPr>
          <p:cNvPr id="5" name="PlaceHolder 4"/>
          <p:cNvSpPr>
            <a:spLocks noGrp="1"/>
          </p:cNvSpPr>
          <p:nvPr>
            <p:ph type="sldNum" idx="2"/>
          </p:nvPr>
        </p:nvSpPr>
        <p:spPr/>
        <p:txBody>
          <a:bodyPr/>
          <a:p>
            <a:fld id="{DD92A866-B6E3-4F45-ADF5-4160888EC61E}" type="slidenum">
              <a:t>&lt;#&gt;</a:t>
            </a:fld>
          </a:p>
        </p:txBody>
      </p:sp>
      <p:sp>
        <p:nvSpPr>
          <p:cNvPr id="6" name="PlaceHolder 5"/>
          <p:cNvSpPr>
            <a:spLocks noGrp="1"/>
          </p:cNvSpPr>
          <p:nvPr>
            <p:ph type="dt" idx="3"/>
          </p:nvPr>
        </p:nvSpPr>
        <p:spPr/>
        <p:txBody>
          <a:bodyPr/>
          <a:p>
            <a:r>
              <a:rPr lang="en-PH"/>
              <a:t/>
            </a: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5"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endParaRPr b="0" lang="en-PH" sz="3200" spc="-1" strike="noStrike">
              <a:solidFill>
                <a:srgbClr val="000000"/>
              </a:solidFill>
              <a:latin typeface="Arial"/>
            </a:endParaRPr>
          </a:p>
        </p:txBody>
      </p:sp>
      <p:sp>
        <p:nvSpPr>
          <p:cNvPr id="3" name="PlaceHolder 2"/>
          <p:cNvSpPr>
            <a:spLocks noGrp="1"/>
          </p:cNvSpPr>
          <p:nvPr>
            <p:ph type="ftr" idx="7"/>
          </p:nvPr>
        </p:nvSpPr>
        <p:spPr/>
        <p:txBody>
          <a:bodyPr/>
          <a:p>
            <a:r>
              <a:t>Footer</a:t>
            </a:r>
          </a:p>
        </p:txBody>
      </p:sp>
      <p:sp>
        <p:nvSpPr>
          <p:cNvPr id="4" name="PlaceHolder 3"/>
          <p:cNvSpPr>
            <a:spLocks noGrp="1"/>
          </p:cNvSpPr>
          <p:nvPr>
            <p:ph type="sldNum" idx="8"/>
          </p:nvPr>
        </p:nvSpPr>
        <p:spPr/>
        <p:txBody>
          <a:bodyPr/>
          <a:p>
            <a:fld id="{2C59929F-A095-4F1D-A85E-EDFC5EE1CD24}" type="slidenum">
              <a:t>&lt;#&gt;</a:t>
            </a:fld>
          </a:p>
        </p:txBody>
      </p:sp>
      <p:sp>
        <p:nvSpPr>
          <p:cNvPr id="5" name="PlaceHolder 4"/>
          <p:cNvSpPr>
            <a:spLocks noGrp="1"/>
          </p:cNvSpPr>
          <p:nvPr>
            <p:ph type="dt" idx="9"/>
          </p:nvPr>
        </p:nvSpPr>
        <p:spPr/>
        <p:txBody>
          <a:bodyPr/>
          <a:p>
            <a:r>
              <a:rPr lang="en-PH"/>
              <a:t/>
            </a: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0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0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08"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09"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7"/>
          </p:nvPr>
        </p:nvSpPr>
        <p:spPr/>
        <p:txBody>
          <a:bodyPr/>
          <a:p>
            <a:r>
              <a:t>Footer</a:t>
            </a:r>
          </a:p>
        </p:txBody>
      </p:sp>
      <p:sp>
        <p:nvSpPr>
          <p:cNvPr id="7" name="PlaceHolder 6"/>
          <p:cNvSpPr>
            <a:spLocks noGrp="1"/>
          </p:cNvSpPr>
          <p:nvPr>
            <p:ph type="sldNum" idx="8"/>
          </p:nvPr>
        </p:nvSpPr>
        <p:spPr/>
        <p:txBody>
          <a:bodyPr/>
          <a:p>
            <a:fld id="{887B9F91-D636-4A8C-ACC0-AE31B0EBA278}" type="slidenum">
              <a:t>&lt;#&gt;</a:t>
            </a:fld>
          </a:p>
        </p:txBody>
      </p:sp>
      <p:sp>
        <p:nvSpPr>
          <p:cNvPr id="8" name="PlaceHolder 7"/>
          <p:cNvSpPr>
            <a:spLocks noGrp="1"/>
          </p:cNvSpPr>
          <p:nvPr>
            <p:ph type="dt" idx="9"/>
          </p:nvPr>
        </p:nvSpPr>
        <p:spPr/>
        <p:txBody>
          <a:bodyPr/>
          <a:p>
            <a:r>
              <a:rPr lang="en-PH"/>
              <a:t/>
            </a: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1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11"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12"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13"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7"/>
          </p:nvPr>
        </p:nvSpPr>
        <p:spPr/>
        <p:txBody>
          <a:bodyPr/>
          <a:p>
            <a:r>
              <a:t>Footer</a:t>
            </a:r>
          </a:p>
        </p:txBody>
      </p:sp>
      <p:sp>
        <p:nvSpPr>
          <p:cNvPr id="7" name="PlaceHolder 6"/>
          <p:cNvSpPr>
            <a:spLocks noGrp="1"/>
          </p:cNvSpPr>
          <p:nvPr>
            <p:ph type="sldNum" idx="8"/>
          </p:nvPr>
        </p:nvSpPr>
        <p:spPr/>
        <p:txBody>
          <a:bodyPr/>
          <a:p>
            <a:fld id="{7C6CD01B-F08F-4662-BC04-67F6AD471B13}" type="slidenum">
              <a:t>&lt;#&gt;</a:t>
            </a:fld>
          </a:p>
        </p:txBody>
      </p:sp>
      <p:sp>
        <p:nvSpPr>
          <p:cNvPr id="8" name="PlaceHolder 7"/>
          <p:cNvSpPr>
            <a:spLocks noGrp="1"/>
          </p:cNvSpPr>
          <p:nvPr>
            <p:ph type="dt" idx="9"/>
          </p:nvPr>
        </p:nvSpPr>
        <p:spPr/>
        <p:txBody>
          <a:bodyPr/>
          <a:p>
            <a:r>
              <a:rPr lang="en-PH"/>
              <a:t/>
            </a: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1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15"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16"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17"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7"/>
          </p:nvPr>
        </p:nvSpPr>
        <p:spPr/>
        <p:txBody>
          <a:bodyPr/>
          <a:p>
            <a:r>
              <a:t>Footer</a:t>
            </a:r>
          </a:p>
        </p:txBody>
      </p:sp>
      <p:sp>
        <p:nvSpPr>
          <p:cNvPr id="7" name="PlaceHolder 6"/>
          <p:cNvSpPr>
            <a:spLocks noGrp="1"/>
          </p:cNvSpPr>
          <p:nvPr>
            <p:ph type="sldNum" idx="8"/>
          </p:nvPr>
        </p:nvSpPr>
        <p:spPr/>
        <p:txBody>
          <a:bodyPr/>
          <a:p>
            <a:fld id="{35246FB5-FAE3-4657-A4A4-3A1FFFE71713}" type="slidenum">
              <a:t>&lt;#&gt;</a:t>
            </a:fld>
          </a:p>
        </p:txBody>
      </p:sp>
      <p:sp>
        <p:nvSpPr>
          <p:cNvPr id="8" name="PlaceHolder 7"/>
          <p:cNvSpPr>
            <a:spLocks noGrp="1"/>
          </p:cNvSpPr>
          <p:nvPr>
            <p:ph type="dt" idx="9"/>
          </p:nvPr>
        </p:nvSpPr>
        <p:spPr/>
        <p:txBody>
          <a:bodyPr/>
          <a:p>
            <a:r>
              <a:rPr lang="en-PH"/>
              <a:t/>
            </a: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1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19"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20"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5" name="PlaceHolder 4"/>
          <p:cNvSpPr>
            <a:spLocks noGrp="1"/>
          </p:cNvSpPr>
          <p:nvPr>
            <p:ph type="ftr" idx="7"/>
          </p:nvPr>
        </p:nvSpPr>
        <p:spPr/>
        <p:txBody>
          <a:bodyPr/>
          <a:p>
            <a:r>
              <a:t>Footer</a:t>
            </a:r>
          </a:p>
        </p:txBody>
      </p:sp>
      <p:sp>
        <p:nvSpPr>
          <p:cNvPr id="6" name="PlaceHolder 5"/>
          <p:cNvSpPr>
            <a:spLocks noGrp="1"/>
          </p:cNvSpPr>
          <p:nvPr>
            <p:ph type="sldNum" idx="8"/>
          </p:nvPr>
        </p:nvSpPr>
        <p:spPr/>
        <p:txBody>
          <a:bodyPr/>
          <a:p>
            <a:fld id="{7F8A9101-AED4-4934-A124-5B90D9FA1127}" type="slidenum">
              <a:t>&lt;#&gt;</a:t>
            </a:fld>
          </a:p>
        </p:txBody>
      </p:sp>
      <p:sp>
        <p:nvSpPr>
          <p:cNvPr id="7" name="PlaceHolder 6"/>
          <p:cNvSpPr>
            <a:spLocks noGrp="1"/>
          </p:cNvSpPr>
          <p:nvPr>
            <p:ph type="dt" idx="9"/>
          </p:nvPr>
        </p:nvSpPr>
        <p:spPr/>
        <p:txBody>
          <a:bodyPr/>
          <a:p>
            <a:r>
              <a:rPr lang="en-PH"/>
              <a:t/>
            </a: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2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22"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23"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24"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25"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7" name="PlaceHolder 6"/>
          <p:cNvSpPr>
            <a:spLocks noGrp="1"/>
          </p:cNvSpPr>
          <p:nvPr>
            <p:ph type="ftr" idx="7"/>
          </p:nvPr>
        </p:nvSpPr>
        <p:spPr/>
        <p:txBody>
          <a:bodyPr/>
          <a:p>
            <a:r>
              <a:t>Footer</a:t>
            </a:r>
          </a:p>
        </p:txBody>
      </p:sp>
      <p:sp>
        <p:nvSpPr>
          <p:cNvPr id="8" name="PlaceHolder 7"/>
          <p:cNvSpPr>
            <a:spLocks noGrp="1"/>
          </p:cNvSpPr>
          <p:nvPr>
            <p:ph type="sldNum" idx="8"/>
          </p:nvPr>
        </p:nvSpPr>
        <p:spPr/>
        <p:txBody>
          <a:bodyPr/>
          <a:p>
            <a:fld id="{53FDEFAE-2413-4020-A1FC-7B1977169F4B}" type="slidenum">
              <a:t>&lt;#&gt;</a:t>
            </a:fld>
          </a:p>
        </p:txBody>
      </p:sp>
      <p:sp>
        <p:nvSpPr>
          <p:cNvPr id="9" name="PlaceHolder 8"/>
          <p:cNvSpPr>
            <a:spLocks noGrp="1"/>
          </p:cNvSpPr>
          <p:nvPr>
            <p:ph type="dt" idx="9"/>
          </p:nvPr>
        </p:nvSpPr>
        <p:spPr/>
        <p:txBody>
          <a:bodyPr/>
          <a:p>
            <a:r>
              <a:rPr lang="en-PH"/>
              <a:t/>
            </a: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2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27"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28"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29"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30"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31"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32"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9" name="PlaceHolder 8"/>
          <p:cNvSpPr>
            <a:spLocks noGrp="1"/>
          </p:cNvSpPr>
          <p:nvPr>
            <p:ph type="ftr" idx="7"/>
          </p:nvPr>
        </p:nvSpPr>
        <p:spPr/>
        <p:txBody>
          <a:bodyPr/>
          <a:p>
            <a:r>
              <a:t>Footer</a:t>
            </a:r>
          </a:p>
        </p:txBody>
      </p:sp>
      <p:sp>
        <p:nvSpPr>
          <p:cNvPr id="10" name="PlaceHolder 9"/>
          <p:cNvSpPr>
            <a:spLocks noGrp="1"/>
          </p:cNvSpPr>
          <p:nvPr>
            <p:ph type="sldNum" idx="8"/>
          </p:nvPr>
        </p:nvSpPr>
        <p:spPr/>
        <p:txBody>
          <a:bodyPr/>
          <a:p>
            <a:fld id="{5A548EB1-D449-4E3D-82D1-BF21F559DDCB}" type="slidenum">
              <a:t>&lt;#&gt;</a:t>
            </a:fld>
          </a:p>
        </p:txBody>
      </p:sp>
      <p:sp>
        <p:nvSpPr>
          <p:cNvPr id="11" name="PlaceHolder 10"/>
          <p:cNvSpPr>
            <a:spLocks noGrp="1"/>
          </p:cNvSpPr>
          <p:nvPr>
            <p:ph type="dt" idx="9"/>
          </p:nvPr>
        </p:nvSpPr>
        <p:spPr/>
        <p:txBody>
          <a:bodyPr/>
          <a:p>
            <a:r>
              <a:rPr lang="en-PH"/>
              <a:t/>
            </a: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4"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5"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5" name="PlaceHolder 4"/>
          <p:cNvSpPr>
            <a:spLocks noGrp="1"/>
          </p:cNvSpPr>
          <p:nvPr>
            <p:ph type="ftr" idx="1"/>
          </p:nvPr>
        </p:nvSpPr>
        <p:spPr/>
        <p:txBody>
          <a:bodyPr/>
          <a:p>
            <a:r>
              <a:t>Footer</a:t>
            </a:r>
          </a:p>
        </p:txBody>
      </p:sp>
      <p:sp>
        <p:nvSpPr>
          <p:cNvPr id="6" name="PlaceHolder 5"/>
          <p:cNvSpPr>
            <a:spLocks noGrp="1"/>
          </p:cNvSpPr>
          <p:nvPr>
            <p:ph type="sldNum" idx="2"/>
          </p:nvPr>
        </p:nvSpPr>
        <p:spPr/>
        <p:txBody>
          <a:bodyPr/>
          <a:p>
            <a:fld id="{F1A67C9B-8907-4C26-ABBC-0B65F84DCB2D}" type="slidenum">
              <a:t>&lt;#&gt;</a:t>
            </a:fld>
          </a:p>
        </p:txBody>
      </p:sp>
      <p:sp>
        <p:nvSpPr>
          <p:cNvPr id="7" name="PlaceHolder 6"/>
          <p:cNvSpPr>
            <a:spLocks noGrp="1"/>
          </p:cNvSpPr>
          <p:nvPr>
            <p:ph type="dt" idx="3"/>
          </p:nvPr>
        </p:nvSpPr>
        <p:spPr/>
        <p:txBody>
          <a:bodyPr/>
          <a:p>
            <a:r>
              <a:rPr lang="en-PH"/>
              <a:t/>
            </a: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3" name="PlaceHolder 2"/>
          <p:cNvSpPr>
            <a:spLocks noGrp="1"/>
          </p:cNvSpPr>
          <p:nvPr>
            <p:ph type="ftr" idx="1"/>
          </p:nvPr>
        </p:nvSpPr>
        <p:spPr/>
        <p:txBody>
          <a:bodyPr/>
          <a:p>
            <a:r>
              <a:t>Footer</a:t>
            </a:r>
          </a:p>
        </p:txBody>
      </p:sp>
      <p:sp>
        <p:nvSpPr>
          <p:cNvPr id="4" name="PlaceHolder 3"/>
          <p:cNvSpPr>
            <a:spLocks noGrp="1"/>
          </p:cNvSpPr>
          <p:nvPr>
            <p:ph type="sldNum" idx="2"/>
          </p:nvPr>
        </p:nvSpPr>
        <p:spPr/>
        <p:txBody>
          <a:bodyPr/>
          <a:p>
            <a:fld id="{DD2A3A80-5ECE-4C16-B70B-CA77A78A7389}" type="slidenum">
              <a:t>&lt;#&gt;</a:t>
            </a:fld>
          </a:p>
        </p:txBody>
      </p:sp>
      <p:sp>
        <p:nvSpPr>
          <p:cNvPr id="5" name="PlaceHolder 4"/>
          <p:cNvSpPr>
            <a:spLocks noGrp="1"/>
          </p:cNvSpPr>
          <p:nvPr>
            <p:ph type="dt" idx="3"/>
          </p:nvPr>
        </p:nvSpPr>
        <p:spPr/>
        <p:txBody>
          <a:bodyPr/>
          <a:p>
            <a:r>
              <a:rPr lang="en-PH"/>
              <a:t/>
            </a: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7"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endParaRPr b="0" lang="en-PH" sz="3200" spc="-1" strike="noStrike">
              <a:solidFill>
                <a:srgbClr val="000000"/>
              </a:solidFill>
              <a:latin typeface="Arial"/>
            </a:endParaRPr>
          </a:p>
        </p:txBody>
      </p:sp>
      <p:sp>
        <p:nvSpPr>
          <p:cNvPr id="3" name="PlaceHolder 2"/>
          <p:cNvSpPr>
            <a:spLocks noGrp="1"/>
          </p:cNvSpPr>
          <p:nvPr>
            <p:ph type="ftr" idx="1"/>
          </p:nvPr>
        </p:nvSpPr>
        <p:spPr/>
        <p:txBody>
          <a:bodyPr/>
          <a:p>
            <a:r>
              <a:t>Footer</a:t>
            </a:r>
          </a:p>
        </p:txBody>
      </p:sp>
      <p:sp>
        <p:nvSpPr>
          <p:cNvPr id="4" name="PlaceHolder 3"/>
          <p:cNvSpPr>
            <a:spLocks noGrp="1"/>
          </p:cNvSpPr>
          <p:nvPr>
            <p:ph type="sldNum" idx="2"/>
          </p:nvPr>
        </p:nvSpPr>
        <p:spPr/>
        <p:txBody>
          <a:bodyPr/>
          <a:p>
            <a:fld id="{0B3C6182-106B-4BFC-9026-C678597F589F}" type="slidenum">
              <a:t>&lt;#&gt;</a:t>
            </a:fld>
          </a:p>
        </p:txBody>
      </p:sp>
      <p:sp>
        <p:nvSpPr>
          <p:cNvPr id="5" name="PlaceHolder 4"/>
          <p:cNvSpPr>
            <a:spLocks noGrp="1"/>
          </p:cNvSpPr>
          <p:nvPr>
            <p:ph type="dt" idx="3"/>
          </p:nvPr>
        </p:nvSpPr>
        <p:spPr/>
        <p:txBody>
          <a:bodyPr/>
          <a:p>
            <a:r>
              <a:rPr lang="en-PH"/>
              <a:t/>
            </a: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9"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20"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21"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1"/>
          </p:nvPr>
        </p:nvSpPr>
        <p:spPr/>
        <p:txBody>
          <a:bodyPr/>
          <a:p>
            <a:r>
              <a:t>Footer</a:t>
            </a:r>
          </a:p>
        </p:txBody>
      </p:sp>
      <p:sp>
        <p:nvSpPr>
          <p:cNvPr id="7" name="PlaceHolder 6"/>
          <p:cNvSpPr>
            <a:spLocks noGrp="1"/>
          </p:cNvSpPr>
          <p:nvPr>
            <p:ph type="sldNum" idx="2"/>
          </p:nvPr>
        </p:nvSpPr>
        <p:spPr/>
        <p:txBody>
          <a:bodyPr/>
          <a:p>
            <a:fld id="{83954C64-49D7-43E9-93AF-3DCAC2A43E80}" type="slidenum">
              <a:t>&lt;#&gt;</a:t>
            </a:fld>
          </a:p>
        </p:txBody>
      </p:sp>
      <p:sp>
        <p:nvSpPr>
          <p:cNvPr id="8" name="PlaceHolder 7"/>
          <p:cNvSpPr>
            <a:spLocks noGrp="1"/>
          </p:cNvSpPr>
          <p:nvPr>
            <p:ph type="dt" idx="3"/>
          </p:nvPr>
        </p:nvSpPr>
        <p:spPr/>
        <p:txBody>
          <a:bodyPr/>
          <a:p>
            <a:r>
              <a:rPr lang="en-PH"/>
              <a:t/>
            </a: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23"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2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25"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1"/>
          </p:nvPr>
        </p:nvSpPr>
        <p:spPr/>
        <p:txBody>
          <a:bodyPr/>
          <a:p>
            <a:r>
              <a:t>Footer</a:t>
            </a:r>
          </a:p>
        </p:txBody>
      </p:sp>
      <p:sp>
        <p:nvSpPr>
          <p:cNvPr id="7" name="PlaceHolder 6"/>
          <p:cNvSpPr>
            <a:spLocks noGrp="1"/>
          </p:cNvSpPr>
          <p:nvPr>
            <p:ph type="sldNum" idx="2"/>
          </p:nvPr>
        </p:nvSpPr>
        <p:spPr/>
        <p:txBody>
          <a:bodyPr/>
          <a:p>
            <a:fld id="{182CD177-F14E-4D4C-ACA1-FF4EE5CB5821}" type="slidenum">
              <a:t>&lt;#&gt;</a:t>
            </a:fld>
          </a:p>
        </p:txBody>
      </p:sp>
      <p:sp>
        <p:nvSpPr>
          <p:cNvPr id="8" name="PlaceHolder 7"/>
          <p:cNvSpPr>
            <a:spLocks noGrp="1"/>
          </p:cNvSpPr>
          <p:nvPr>
            <p:ph type="dt" idx="3"/>
          </p:nvPr>
        </p:nvSpPr>
        <p:spPr/>
        <p:txBody>
          <a:bodyPr/>
          <a:p>
            <a:r>
              <a:rPr lang="en-PH"/>
              <a:t/>
            </a: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2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28"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29"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1"/>
          </p:nvPr>
        </p:nvSpPr>
        <p:spPr/>
        <p:txBody>
          <a:bodyPr/>
          <a:p>
            <a:r>
              <a:t>Footer</a:t>
            </a:r>
          </a:p>
        </p:txBody>
      </p:sp>
      <p:sp>
        <p:nvSpPr>
          <p:cNvPr id="7" name="PlaceHolder 6"/>
          <p:cNvSpPr>
            <a:spLocks noGrp="1"/>
          </p:cNvSpPr>
          <p:nvPr>
            <p:ph type="sldNum" idx="2"/>
          </p:nvPr>
        </p:nvSpPr>
        <p:spPr/>
        <p:txBody>
          <a:bodyPr/>
          <a:p>
            <a:fld id="{AFE7FD9B-EA7E-4613-8820-8AE862145D56}" type="slidenum">
              <a:t>&lt;#&gt;</a:t>
            </a:fld>
          </a:p>
        </p:txBody>
      </p:sp>
      <p:sp>
        <p:nvSpPr>
          <p:cNvPr id="8" name="PlaceHolder 7"/>
          <p:cNvSpPr>
            <a:spLocks noGrp="1"/>
          </p:cNvSpPr>
          <p:nvPr>
            <p:ph type="dt" idx="3"/>
          </p:nvPr>
        </p:nvSpPr>
        <p:spPr/>
        <p:txBody>
          <a:bodyPr/>
          <a:p>
            <a:r>
              <a:rPr lang="en-PH"/>
              <a:t/>
            </a: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3.png"/><Relationship Id="rId3" Type="http://schemas.openxmlformats.org/officeDocument/2006/relationships/image" Target="../media/image2.png"/><Relationship Id="rId4" Type="http://schemas.openxmlformats.org/officeDocument/2006/relationships/slideLayout" Target="../slideLayouts/slideLayout13.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 Id="rId9" Type="http://schemas.openxmlformats.org/officeDocument/2006/relationships/slideLayout" Target="../slideLayouts/slideLayout18.xml"/><Relationship Id="rId10" Type="http://schemas.openxmlformats.org/officeDocument/2006/relationships/slideLayout" Target="../slideLayouts/slideLayout19.xml"/><Relationship Id="rId11" Type="http://schemas.openxmlformats.org/officeDocument/2006/relationships/slideLayout" Target="../slideLayouts/slideLayout20.xml"/><Relationship Id="rId12" Type="http://schemas.openxmlformats.org/officeDocument/2006/relationships/slideLayout" Target="../slideLayouts/slideLayout21.xml"/><Relationship Id="rId13" Type="http://schemas.openxmlformats.org/officeDocument/2006/relationships/slideLayout" Target="../slideLayouts/slideLayout22.xml"/><Relationship Id="rId14" Type="http://schemas.openxmlformats.org/officeDocument/2006/relationships/slideLayout" Target="../slideLayouts/slideLayout23.xml"/><Relationship Id="rId15"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4.png"/><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 Id="rId11" Type="http://schemas.openxmlformats.org/officeDocument/2006/relationships/slideLayout" Target="../slideLayouts/slideLayout33.xml"/><Relationship Id="rId12" Type="http://schemas.openxmlformats.org/officeDocument/2006/relationships/slideLayout" Target="../slideLayouts/slideLayout34.xml"/><Relationship Id="rId13" Type="http://schemas.openxmlformats.org/officeDocument/2006/relationships/slideLayout" Target="../slideLayouts/slideLayout35.xml"/><Relationship Id="rId14" Type="http://schemas.openxmlformats.org/officeDocument/2006/relationships/slideLayout" Target="../slideLayouts/slideLayout36.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sp>
        <p:nvSpPr>
          <p:cNvPr id="0" name="Rectangle 6"/>
          <p:cNvSpPr/>
          <p:nvPr/>
        </p:nvSpPr>
        <p:spPr>
          <a:xfrm>
            <a:off x="0" y="0"/>
            <a:ext cx="12181680" cy="68475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US" sz="1800" spc="-1" strike="noStrike">
              <a:solidFill>
                <a:srgbClr val="c00000"/>
              </a:solidFill>
              <a:latin typeface="Calibri"/>
              <a:ea typeface="DejaVu Sans"/>
            </a:endParaRPr>
          </a:p>
        </p:txBody>
      </p:sp>
      <p:pic>
        <p:nvPicPr>
          <p:cNvPr id="1" name="Picture 4" descr=""/>
          <p:cNvPicPr/>
          <p:nvPr/>
        </p:nvPicPr>
        <p:blipFill>
          <a:blip r:embed="rId3"/>
          <a:stretch/>
        </p:blipFill>
        <p:spPr>
          <a:xfrm>
            <a:off x="333000" y="1801080"/>
            <a:ext cx="2788560" cy="2788560"/>
          </a:xfrm>
          <a:prstGeom prst="rect">
            <a:avLst/>
          </a:prstGeom>
          <a:ln w="0">
            <a:noFill/>
          </a:ln>
        </p:spPr>
      </p:pic>
      <p:sp>
        <p:nvSpPr>
          <p:cNvPr id="2" name="Rectangle 5"/>
          <p:cNvSpPr/>
          <p:nvPr/>
        </p:nvSpPr>
        <p:spPr>
          <a:xfrm>
            <a:off x="3487320" y="1475280"/>
            <a:ext cx="8694000" cy="385200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US" sz="1800" spc="-1" strike="noStrike">
              <a:solidFill>
                <a:schemeClr val="lt1"/>
              </a:solidFill>
              <a:latin typeface="Calibri"/>
              <a:ea typeface="DejaVu Sans"/>
            </a:endParaRPr>
          </a:p>
        </p:txBody>
      </p:sp>
      <p:sp>
        <p:nvSpPr>
          <p:cNvPr id="3" name="Rectangle 8"/>
          <p:cNvSpPr/>
          <p:nvPr/>
        </p:nvSpPr>
        <p:spPr>
          <a:xfrm>
            <a:off x="3487320" y="5337720"/>
            <a:ext cx="8694000" cy="373680"/>
          </a:xfrm>
          <a:prstGeom prst="rect">
            <a:avLst/>
          </a:prstGeom>
          <a:gradFill rotWithShape="0">
            <a:gsLst>
              <a:gs pos="0">
                <a:srgbClr val="c00000"/>
              </a:gs>
              <a:gs pos="100000">
                <a:srgbClr val="e9bf0e">
                  <a:alpha val="83137"/>
                </a:srgbClr>
              </a:gs>
            </a:gsLst>
            <a:lin ang="0"/>
          </a:gra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US" sz="1800" spc="-1" strike="noStrike">
              <a:solidFill>
                <a:srgbClr val="c00000"/>
              </a:solidFill>
              <a:latin typeface="Calibri"/>
              <a:ea typeface="DejaVu Sans"/>
            </a:endParaRPr>
          </a:p>
        </p:txBody>
      </p:sp>
      <p:sp>
        <p:nvSpPr>
          <p:cNvPr id="4" name="PlaceHolder 1"/>
          <p:cNvSpPr>
            <a:spLocks noGrp="1"/>
          </p:cNvSpPr>
          <p:nvPr>
            <p:ph type="ftr" idx="1"/>
          </p:nvPr>
        </p:nvSpPr>
        <p:spPr>
          <a:xfrm>
            <a:off x="4038480" y="6356520"/>
            <a:ext cx="4104360" cy="354600"/>
          </a:xfrm>
          <a:prstGeom prst="rect">
            <a:avLst/>
          </a:prstGeom>
          <a:noFill/>
          <a:ln w="0">
            <a:noFill/>
          </a:ln>
        </p:spPr>
        <p:txBody>
          <a:bodyPr lIns="90000" rIns="90000" tIns="45000" bIns="45000" anchor="t">
            <a:noAutofit/>
          </a:bodyPr>
          <a:lstStyle>
            <a:lvl1pPr indent="0" algn="ctr">
              <a:lnSpc>
                <a:spcPct val="100000"/>
              </a:lnSpc>
              <a:buNone/>
              <a:tabLst>
                <a:tab algn="l" pos="0"/>
              </a:tabLst>
              <a:defRPr b="0" lang="en-PH" sz="1400" spc="-1" strike="noStrike">
                <a:solidFill>
                  <a:srgbClr val="000000"/>
                </a:solidFill>
                <a:latin typeface="Times New Roman"/>
              </a:defRPr>
            </a:lvl1pPr>
          </a:lstStyle>
          <a:p>
            <a:pPr indent="0" algn="ctr">
              <a:lnSpc>
                <a:spcPct val="100000"/>
              </a:lnSpc>
              <a:buNone/>
              <a:tabLst>
                <a:tab algn="l" pos="0"/>
              </a:tabLst>
            </a:pPr>
            <a:r>
              <a:rPr b="0" lang="en-PH" sz="1400" spc="-1" strike="noStrike">
                <a:solidFill>
                  <a:srgbClr val="000000"/>
                </a:solidFill>
                <a:latin typeface="Times New Roman"/>
              </a:rPr>
              <a:t>&lt;footer&gt;</a:t>
            </a:r>
            <a:endParaRPr b="0" lang="en-PH" sz="1400" spc="-1" strike="noStrike">
              <a:solidFill>
                <a:srgbClr val="000000"/>
              </a:solidFill>
              <a:latin typeface="Times New Roman"/>
            </a:endParaRPr>
          </a:p>
        </p:txBody>
      </p:sp>
      <p:sp>
        <p:nvSpPr>
          <p:cNvPr id="5" name="PlaceHolder 2"/>
          <p:cNvSpPr>
            <a:spLocks noGrp="1"/>
          </p:cNvSpPr>
          <p:nvPr>
            <p:ph type="sldNum" idx="2"/>
          </p:nvPr>
        </p:nvSpPr>
        <p:spPr>
          <a:xfrm>
            <a:off x="8610480" y="6356520"/>
            <a:ext cx="2732760" cy="354600"/>
          </a:xfrm>
          <a:prstGeom prst="rect">
            <a:avLst/>
          </a:prstGeom>
          <a:noFill/>
          <a:ln w="0">
            <a:noFill/>
          </a:ln>
        </p:spPr>
        <p:txBody>
          <a:bodyPr lIns="90000" rIns="90000" tIns="45000" bIns="45000" anchor="t">
            <a:noAutofit/>
          </a:bodyPr>
          <a:lstStyle>
            <a:lvl1pPr indent="0">
              <a:lnSpc>
                <a:spcPct val="100000"/>
              </a:lnSpc>
              <a:buNone/>
              <a:tabLst>
                <a:tab algn="l" pos="0"/>
              </a:tabLst>
              <a:defRPr b="0" lang="en-US" sz="1800" spc="-1" strike="noStrike">
                <a:solidFill>
                  <a:srgbClr val="000000"/>
                </a:solidFill>
                <a:latin typeface="Calibri"/>
              </a:defRPr>
            </a:lvl1pPr>
          </a:lstStyle>
          <a:p>
            <a:pPr indent="0">
              <a:lnSpc>
                <a:spcPct val="100000"/>
              </a:lnSpc>
              <a:buNone/>
              <a:tabLst>
                <a:tab algn="l" pos="0"/>
              </a:tabLst>
            </a:pPr>
            <a:fld id="{73559C76-18B9-45EE-8246-AE166E8FEFEB}" type="slidenum">
              <a:rPr b="0" lang="en-US" sz="1800" spc="-1" strike="noStrike">
                <a:solidFill>
                  <a:srgbClr val="000000"/>
                </a:solidFill>
                <a:latin typeface="Calibri"/>
              </a:rPr>
              <a:t>&lt;number&gt;</a:t>
            </a:fld>
            <a:endParaRPr b="0" lang="en-PH" sz="1800" spc="-1" strike="noStrike">
              <a:solidFill>
                <a:srgbClr val="000000"/>
              </a:solidFill>
              <a:latin typeface="Times New Roman"/>
            </a:endParaRPr>
          </a:p>
        </p:txBody>
      </p:sp>
      <p:sp>
        <p:nvSpPr>
          <p:cNvPr id="6" name="PlaceHolder 3"/>
          <p:cNvSpPr>
            <a:spLocks noGrp="1"/>
          </p:cNvSpPr>
          <p:nvPr>
            <p:ph type="dt" idx="3"/>
          </p:nvPr>
        </p:nvSpPr>
        <p:spPr>
          <a:xfrm>
            <a:off x="838080" y="6356520"/>
            <a:ext cx="2732760" cy="354600"/>
          </a:xfrm>
          <a:prstGeom prst="rect">
            <a:avLst/>
          </a:prstGeom>
          <a:noFill/>
          <a:ln w="0">
            <a:noFill/>
          </a:ln>
        </p:spPr>
        <p:txBody>
          <a:bodyPr lIns="90000" rIns="90000" tIns="45000" bIns="45000" anchor="t">
            <a:noAutofit/>
          </a:bodyPr>
          <a:lstStyle>
            <a:lvl1pPr indent="0">
              <a:buNone/>
              <a:defRPr b="0" lang="en-PH" sz="1400" spc="-1" strike="noStrike">
                <a:solidFill>
                  <a:srgbClr val="000000"/>
                </a:solidFill>
                <a:latin typeface="Times New Roman"/>
              </a:defRPr>
            </a:lvl1pPr>
          </a:lstStyle>
          <a:p>
            <a:pPr indent="0">
              <a:buNone/>
            </a:pPr>
            <a:r>
              <a:rPr b="0" lang="en-PH" sz="1400" spc="-1" strike="noStrike">
                <a:solidFill>
                  <a:srgbClr val="000000"/>
                </a:solidFill>
                <a:latin typeface="Times New Roman"/>
              </a:rPr>
              <a:t>&lt;date/time&gt;</a:t>
            </a:r>
            <a:endParaRPr b="0" lang="en-PH" sz="1400" spc="-1" strike="noStrike">
              <a:solidFill>
                <a:srgbClr val="000000"/>
              </a:solidFill>
              <a:latin typeface="Times New Roman"/>
            </a:endParaRPr>
          </a:p>
        </p:txBody>
      </p:sp>
      <p:sp>
        <p:nvSpPr>
          <p:cNvPr id="7" name="PlaceHolder 4"/>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r>
              <a:rPr b="0" lang="en-PH" sz="4400" spc="-1" strike="noStrike">
                <a:solidFill>
                  <a:srgbClr val="000000"/>
                </a:solidFill>
                <a:latin typeface="Arial"/>
              </a:rPr>
              <a:t>Click to edit the title text format</a:t>
            </a:r>
            <a:endParaRPr b="0" lang="en-PH" sz="4400" spc="-1" strike="noStrike">
              <a:solidFill>
                <a:srgbClr val="000000"/>
              </a:solidFill>
              <a:latin typeface="Arial"/>
            </a:endParaRPr>
          </a:p>
        </p:txBody>
      </p:sp>
      <p:sp>
        <p:nvSpPr>
          <p:cNvPr id="8" name="PlaceHolder 5"/>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solidFill>
                  <a:srgbClr val="000000"/>
                </a:solidFill>
                <a:latin typeface="Arial"/>
              </a:rPr>
              <a:t>Click to edit the outline text format</a:t>
            </a:r>
            <a:endParaRPr b="0" lang="en-PH" sz="32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PH" sz="2800" spc="-1" strike="noStrike">
                <a:solidFill>
                  <a:srgbClr val="000000"/>
                </a:solidFill>
                <a:latin typeface="Arial"/>
              </a:rPr>
              <a:t>Second Outline Level</a:t>
            </a:r>
            <a:endParaRPr b="0" lang="en-PH" sz="2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PH" sz="2400" spc="-1" strike="noStrike">
                <a:solidFill>
                  <a:srgbClr val="000000"/>
                </a:solidFill>
                <a:latin typeface="Arial"/>
              </a:rPr>
              <a:t>Third Outline Level</a:t>
            </a:r>
            <a:endParaRPr b="0" lang="en-PH" sz="2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PH" sz="2000" spc="-1" strike="noStrike">
                <a:solidFill>
                  <a:srgbClr val="000000"/>
                </a:solidFill>
                <a:latin typeface="Arial"/>
              </a:rPr>
              <a:t>Fourth Outline Level</a:t>
            </a:r>
            <a:endParaRPr b="0" lang="en-PH" sz="20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PH" sz="2000" spc="-1" strike="noStrike">
                <a:solidFill>
                  <a:srgbClr val="000000"/>
                </a:solidFill>
                <a:latin typeface="Arial"/>
              </a:rPr>
              <a:t>Fifth Outline Level</a:t>
            </a:r>
            <a:endParaRPr b="0" lang="en-PH"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PH" sz="2000" spc="-1" strike="noStrike">
                <a:solidFill>
                  <a:srgbClr val="000000"/>
                </a:solidFill>
                <a:latin typeface="Arial"/>
              </a:rPr>
              <a:t>Sixth Outline Level</a:t>
            </a:r>
            <a:endParaRPr b="0" lang="en-PH"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PH" sz="2000" spc="-1" strike="noStrike">
                <a:solidFill>
                  <a:srgbClr val="000000"/>
                </a:solidFill>
                <a:latin typeface="Arial"/>
              </a:rPr>
              <a:t>Seventh Outline Level</a:t>
            </a:r>
            <a:endParaRPr b="0" lang="en-PH"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45" name="Picture 18" descr=""/>
          <p:cNvPicPr/>
          <p:nvPr/>
        </p:nvPicPr>
        <p:blipFill>
          <a:blip r:embed="rId2"/>
          <a:stretch/>
        </p:blipFill>
        <p:spPr>
          <a:xfrm>
            <a:off x="0" y="6242760"/>
            <a:ext cx="12181680" cy="624600"/>
          </a:xfrm>
          <a:prstGeom prst="rect">
            <a:avLst/>
          </a:prstGeom>
          <a:ln w="0">
            <a:noFill/>
          </a:ln>
        </p:spPr>
      </p:pic>
      <p:sp>
        <p:nvSpPr>
          <p:cNvPr id="46" name="Rectangle 7"/>
          <p:cNvSpPr/>
          <p:nvPr/>
        </p:nvSpPr>
        <p:spPr>
          <a:xfrm>
            <a:off x="10868760" y="0"/>
            <a:ext cx="960120" cy="96012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US" sz="1800" spc="-1" strike="noStrike">
              <a:solidFill>
                <a:schemeClr val="lt1"/>
              </a:solidFill>
              <a:latin typeface="Calibri"/>
              <a:ea typeface="DejaVu Sans"/>
            </a:endParaRPr>
          </a:p>
        </p:txBody>
      </p:sp>
      <p:pic>
        <p:nvPicPr>
          <p:cNvPr id="47" name="Picture 10" descr=""/>
          <p:cNvPicPr/>
          <p:nvPr/>
        </p:nvPicPr>
        <p:blipFill>
          <a:blip r:embed="rId3"/>
          <a:stretch/>
        </p:blipFill>
        <p:spPr>
          <a:xfrm>
            <a:off x="10857240" y="-64440"/>
            <a:ext cx="1024200" cy="1024200"/>
          </a:xfrm>
          <a:prstGeom prst="rect">
            <a:avLst/>
          </a:prstGeom>
          <a:ln w="0">
            <a:noFill/>
          </a:ln>
        </p:spPr>
      </p:pic>
      <p:sp>
        <p:nvSpPr>
          <p:cNvPr id="48" name="TextBox 9"/>
          <p:cNvSpPr/>
          <p:nvPr/>
        </p:nvSpPr>
        <p:spPr>
          <a:xfrm>
            <a:off x="185400" y="6362280"/>
            <a:ext cx="468144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en-PH" sz="1800" spc="-1" strike="noStrike">
                <a:solidFill>
                  <a:srgbClr val="ffffff"/>
                </a:solidFill>
                <a:latin typeface="Montserrat Medium"/>
                <a:ea typeface="DejaVu Sans"/>
              </a:rPr>
              <a:t>Rex Curriculum Resource </a:t>
            </a:r>
            <a:endParaRPr b="0" lang="en-PH" sz="1800" spc="-1" strike="noStrike">
              <a:solidFill>
                <a:srgbClr val="000000"/>
              </a:solidFill>
              <a:latin typeface="Arial"/>
            </a:endParaRPr>
          </a:p>
        </p:txBody>
      </p:sp>
      <p:sp>
        <p:nvSpPr>
          <p:cNvPr id="49" name="TextBox 11"/>
          <p:cNvSpPr/>
          <p:nvPr/>
        </p:nvSpPr>
        <p:spPr>
          <a:xfrm>
            <a:off x="9452520" y="6352200"/>
            <a:ext cx="261288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en-PH" sz="1800" spc="-1" strike="noStrike">
                <a:solidFill>
                  <a:srgbClr val="ffffff"/>
                </a:solidFill>
                <a:latin typeface="Montserrat Medium"/>
                <a:ea typeface="DejaVu Sans"/>
              </a:rPr>
              <a:t>WWW.REX.COM.PH</a:t>
            </a:r>
            <a:endParaRPr b="0" lang="en-PH" sz="1800" spc="-1" strike="noStrike">
              <a:solidFill>
                <a:srgbClr val="000000"/>
              </a:solidFill>
              <a:latin typeface="Arial"/>
            </a:endParaRPr>
          </a:p>
        </p:txBody>
      </p:sp>
      <p:sp>
        <p:nvSpPr>
          <p:cNvPr id="50" name="PlaceHolder 1"/>
          <p:cNvSpPr>
            <a:spLocks noGrp="1"/>
          </p:cNvSpPr>
          <p:nvPr>
            <p:ph type="ftr" idx="4"/>
          </p:nvPr>
        </p:nvSpPr>
        <p:spPr>
          <a:xfrm>
            <a:off x="4038480" y="6356520"/>
            <a:ext cx="4104360" cy="354600"/>
          </a:xfrm>
          <a:prstGeom prst="rect">
            <a:avLst/>
          </a:prstGeom>
          <a:noFill/>
          <a:ln w="0">
            <a:noFill/>
          </a:ln>
        </p:spPr>
        <p:txBody>
          <a:bodyPr lIns="90000" rIns="90000" tIns="45000" bIns="45000" anchor="ctr">
            <a:noAutofit/>
          </a:bodyPr>
          <a:lstStyle>
            <a:lvl1pPr indent="0" algn="ctr">
              <a:lnSpc>
                <a:spcPct val="100000"/>
              </a:lnSpc>
              <a:buNone/>
              <a:tabLst>
                <a:tab algn="l" pos="0"/>
              </a:tabLst>
              <a:defRPr b="0" lang="en-PH" sz="1400" spc="-1" strike="noStrike">
                <a:solidFill>
                  <a:srgbClr val="000000"/>
                </a:solidFill>
                <a:latin typeface="Times New Roman"/>
              </a:defRPr>
            </a:lvl1pPr>
          </a:lstStyle>
          <a:p>
            <a:pPr indent="0" algn="ctr">
              <a:lnSpc>
                <a:spcPct val="100000"/>
              </a:lnSpc>
              <a:buNone/>
              <a:tabLst>
                <a:tab algn="l" pos="0"/>
              </a:tabLst>
            </a:pPr>
            <a:r>
              <a:rPr b="0" lang="en-PH" sz="1400" spc="-1" strike="noStrike">
                <a:solidFill>
                  <a:srgbClr val="000000"/>
                </a:solidFill>
                <a:latin typeface="Times New Roman"/>
              </a:rPr>
              <a:t>&lt;footer&gt;</a:t>
            </a:r>
            <a:endParaRPr b="0" lang="en-PH" sz="1400" spc="-1" strike="noStrike">
              <a:solidFill>
                <a:srgbClr val="000000"/>
              </a:solidFill>
              <a:latin typeface="Times New Roman"/>
            </a:endParaRPr>
          </a:p>
        </p:txBody>
      </p:sp>
      <p:sp>
        <p:nvSpPr>
          <p:cNvPr id="51" name="PlaceHolder 2"/>
          <p:cNvSpPr>
            <a:spLocks noGrp="1"/>
          </p:cNvSpPr>
          <p:nvPr>
            <p:ph type="sldNum" idx="5"/>
          </p:nvPr>
        </p:nvSpPr>
        <p:spPr>
          <a:xfrm>
            <a:off x="8610480" y="6356520"/>
            <a:ext cx="2732760" cy="354600"/>
          </a:xfrm>
          <a:prstGeom prst="rect">
            <a:avLst/>
          </a:prstGeom>
          <a:noFill/>
          <a:ln w="0">
            <a:noFill/>
          </a:ln>
        </p:spPr>
        <p:txBody>
          <a:bodyPr lIns="90000" rIns="90000" tIns="45000" bIns="45000" anchor="ctr">
            <a:noAutofit/>
          </a:bodyPr>
          <a:lstStyle>
            <a:lvl1pPr indent="0" algn="r">
              <a:lnSpc>
                <a:spcPct val="100000"/>
              </a:lnSpc>
              <a:buNone/>
              <a:tabLst>
                <a:tab algn="l" pos="0"/>
              </a:tabLst>
              <a:defRPr b="0" lang="en-US" sz="1200" spc="-1" strike="noStrike">
                <a:solidFill>
                  <a:srgbClr val="8b8b8b"/>
                </a:solidFill>
                <a:latin typeface="Calibri"/>
              </a:defRPr>
            </a:lvl1pPr>
          </a:lstStyle>
          <a:p>
            <a:pPr indent="0" algn="r">
              <a:lnSpc>
                <a:spcPct val="100000"/>
              </a:lnSpc>
              <a:buNone/>
              <a:tabLst>
                <a:tab algn="l" pos="0"/>
              </a:tabLst>
            </a:pPr>
            <a:fld id="{F1641E39-8BCA-4B6D-8222-9279273AE36C}" type="slidenum">
              <a:rPr b="0" lang="en-US" sz="1200" spc="-1" strike="noStrike">
                <a:solidFill>
                  <a:srgbClr val="8b8b8b"/>
                </a:solidFill>
                <a:latin typeface="Calibri"/>
              </a:rPr>
              <a:t>&lt;number&gt;</a:t>
            </a:fld>
            <a:endParaRPr b="0" lang="en-PH" sz="1200" spc="-1" strike="noStrike">
              <a:solidFill>
                <a:srgbClr val="000000"/>
              </a:solidFill>
              <a:latin typeface="Times New Roman"/>
            </a:endParaRPr>
          </a:p>
        </p:txBody>
      </p:sp>
      <p:sp>
        <p:nvSpPr>
          <p:cNvPr id="52" name="PlaceHolder 3"/>
          <p:cNvSpPr>
            <a:spLocks noGrp="1"/>
          </p:cNvSpPr>
          <p:nvPr>
            <p:ph type="dt" idx="6"/>
          </p:nvPr>
        </p:nvSpPr>
        <p:spPr>
          <a:xfrm>
            <a:off x="838080" y="6356520"/>
            <a:ext cx="2732760" cy="354600"/>
          </a:xfrm>
          <a:prstGeom prst="rect">
            <a:avLst/>
          </a:prstGeom>
          <a:noFill/>
          <a:ln w="0">
            <a:noFill/>
          </a:ln>
        </p:spPr>
        <p:txBody>
          <a:bodyPr lIns="90000" rIns="90000" tIns="45000" bIns="45000" anchor="ctr">
            <a:noAutofit/>
          </a:bodyPr>
          <a:lstStyle>
            <a:lvl1pPr indent="0">
              <a:buNone/>
              <a:defRPr b="0" lang="en-PH" sz="1400" spc="-1" strike="noStrike">
                <a:solidFill>
                  <a:srgbClr val="000000"/>
                </a:solidFill>
                <a:latin typeface="Times New Roman"/>
              </a:defRPr>
            </a:lvl1pPr>
          </a:lstStyle>
          <a:p>
            <a:pPr indent="0">
              <a:buNone/>
            </a:pPr>
            <a:r>
              <a:rPr b="0" lang="en-PH" sz="1400" spc="-1" strike="noStrike">
                <a:solidFill>
                  <a:srgbClr val="000000"/>
                </a:solidFill>
                <a:latin typeface="Times New Roman"/>
              </a:rPr>
              <a:t>&lt;date/time&gt;</a:t>
            </a:r>
            <a:endParaRPr b="0" lang="en-PH" sz="1400" spc="-1" strike="noStrike">
              <a:solidFill>
                <a:srgbClr val="000000"/>
              </a:solidFill>
              <a:latin typeface="Times New Roman"/>
            </a:endParaRPr>
          </a:p>
        </p:txBody>
      </p:sp>
      <p:sp>
        <p:nvSpPr>
          <p:cNvPr id="53" name="PlaceHolder 4"/>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r>
              <a:rPr b="0" lang="en-PH" sz="4400" spc="-1" strike="noStrike">
                <a:solidFill>
                  <a:srgbClr val="000000"/>
                </a:solidFill>
                <a:latin typeface="Arial"/>
              </a:rPr>
              <a:t>Click to edit the title text format</a:t>
            </a:r>
            <a:endParaRPr b="0" lang="en-PH" sz="4400" spc="-1" strike="noStrike">
              <a:solidFill>
                <a:srgbClr val="000000"/>
              </a:solidFill>
              <a:latin typeface="Arial"/>
            </a:endParaRPr>
          </a:p>
        </p:txBody>
      </p:sp>
      <p:sp>
        <p:nvSpPr>
          <p:cNvPr id="54" name="PlaceHolder 5"/>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solidFill>
                  <a:srgbClr val="000000"/>
                </a:solidFill>
                <a:latin typeface="Arial"/>
              </a:rPr>
              <a:t>Click to edit the outline text format</a:t>
            </a:r>
            <a:endParaRPr b="0" lang="en-PH" sz="32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PH" sz="2800" spc="-1" strike="noStrike">
                <a:solidFill>
                  <a:srgbClr val="000000"/>
                </a:solidFill>
                <a:latin typeface="Arial"/>
              </a:rPr>
              <a:t>Second Outline Level</a:t>
            </a:r>
            <a:endParaRPr b="0" lang="en-PH" sz="2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PH" sz="2400" spc="-1" strike="noStrike">
                <a:solidFill>
                  <a:srgbClr val="000000"/>
                </a:solidFill>
                <a:latin typeface="Arial"/>
              </a:rPr>
              <a:t>Third Outline Level</a:t>
            </a:r>
            <a:endParaRPr b="0" lang="en-PH" sz="2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PH" sz="2000" spc="-1" strike="noStrike">
                <a:solidFill>
                  <a:srgbClr val="000000"/>
                </a:solidFill>
                <a:latin typeface="Arial"/>
              </a:rPr>
              <a:t>Fourth Outline Level</a:t>
            </a:r>
            <a:endParaRPr b="0" lang="en-PH" sz="20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PH" sz="2000" spc="-1" strike="noStrike">
                <a:solidFill>
                  <a:srgbClr val="000000"/>
                </a:solidFill>
                <a:latin typeface="Arial"/>
              </a:rPr>
              <a:t>Fifth Outline Level</a:t>
            </a:r>
            <a:endParaRPr b="0" lang="en-PH"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PH" sz="2000" spc="-1" strike="noStrike">
                <a:solidFill>
                  <a:srgbClr val="000000"/>
                </a:solidFill>
                <a:latin typeface="Arial"/>
              </a:rPr>
              <a:t>Sixth Outline Level</a:t>
            </a:r>
            <a:endParaRPr b="0" lang="en-PH"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PH" sz="2000" spc="-1" strike="noStrike">
                <a:solidFill>
                  <a:srgbClr val="000000"/>
                </a:solidFill>
                <a:latin typeface="Arial"/>
              </a:rPr>
              <a:t>Seventh Outline Level</a:t>
            </a:r>
            <a:endParaRPr b="0" lang="en-PH"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91" name="New REX Education Mission Logo V.png" descr="New REX Education Mission Logo V.png"/>
          <p:cNvPicPr/>
          <p:nvPr/>
        </p:nvPicPr>
        <p:blipFill>
          <a:blip r:embed="rId2"/>
          <a:stretch/>
        </p:blipFill>
        <p:spPr>
          <a:xfrm>
            <a:off x="2755800" y="1508760"/>
            <a:ext cx="6606000" cy="3374280"/>
          </a:xfrm>
          <a:prstGeom prst="rect">
            <a:avLst/>
          </a:prstGeom>
          <a:ln w="12700">
            <a:noFill/>
          </a:ln>
        </p:spPr>
      </p:pic>
      <p:sp>
        <p:nvSpPr>
          <p:cNvPr id="92" name="PlaceHolder 1"/>
          <p:cNvSpPr>
            <a:spLocks noGrp="1"/>
          </p:cNvSpPr>
          <p:nvPr>
            <p:ph type="ftr" idx="7"/>
          </p:nvPr>
        </p:nvSpPr>
        <p:spPr>
          <a:xfrm>
            <a:off x="4038480" y="6356520"/>
            <a:ext cx="4104360" cy="354600"/>
          </a:xfrm>
          <a:prstGeom prst="rect">
            <a:avLst/>
          </a:prstGeom>
          <a:noFill/>
          <a:ln w="0">
            <a:noFill/>
          </a:ln>
        </p:spPr>
        <p:txBody>
          <a:bodyPr lIns="90000" rIns="90000" tIns="45000" bIns="45000" anchor="t">
            <a:noAutofit/>
          </a:bodyPr>
          <a:lstStyle>
            <a:lvl1pPr indent="0" algn="ctr">
              <a:lnSpc>
                <a:spcPct val="100000"/>
              </a:lnSpc>
              <a:buNone/>
              <a:tabLst>
                <a:tab algn="l" pos="0"/>
              </a:tabLst>
              <a:defRPr b="0" lang="en-PH" sz="1400" spc="-1" strike="noStrike">
                <a:solidFill>
                  <a:srgbClr val="000000"/>
                </a:solidFill>
                <a:latin typeface="Times New Roman"/>
              </a:defRPr>
            </a:lvl1pPr>
          </a:lstStyle>
          <a:p>
            <a:pPr indent="0" algn="ctr">
              <a:lnSpc>
                <a:spcPct val="100000"/>
              </a:lnSpc>
              <a:buNone/>
              <a:tabLst>
                <a:tab algn="l" pos="0"/>
              </a:tabLst>
            </a:pPr>
            <a:r>
              <a:rPr b="0" lang="en-PH" sz="1400" spc="-1" strike="noStrike">
                <a:solidFill>
                  <a:srgbClr val="000000"/>
                </a:solidFill>
                <a:latin typeface="Times New Roman"/>
              </a:rPr>
              <a:t>&lt;footer&gt;</a:t>
            </a:r>
            <a:endParaRPr b="0" lang="en-PH" sz="1400" spc="-1" strike="noStrike">
              <a:solidFill>
                <a:srgbClr val="000000"/>
              </a:solidFill>
              <a:latin typeface="Times New Roman"/>
            </a:endParaRPr>
          </a:p>
        </p:txBody>
      </p:sp>
      <p:sp>
        <p:nvSpPr>
          <p:cNvPr id="93" name="PlaceHolder 2"/>
          <p:cNvSpPr>
            <a:spLocks noGrp="1"/>
          </p:cNvSpPr>
          <p:nvPr>
            <p:ph type="sldNum" idx="8"/>
          </p:nvPr>
        </p:nvSpPr>
        <p:spPr>
          <a:xfrm>
            <a:off x="8610480" y="6356520"/>
            <a:ext cx="2732760" cy="354600"/>
          </a:xfrm>
          <a:prstGeom prst="rect">
            <a:avLst/>
          </a:prstGeom>
          <a:noFill/>
          <a:ln w="0">
            <a:noFill/>
          </a:ln>
        </p:spPr>
        <p:txBody>
          <a:bodyPr lIns="90000" rIns="90000" tIns="45000" bIns="45000" anchor="t">
            <a:noAutofit/>
          </a:bodyPr>
          <a:lstStyle>
            <a:lvl1pPr indent="0">
              <a:lnSpc>
                <a:spcPct val="100000"/>
              </a:lnSpc>
              <a:buNone/>
              <a:tabLst>
                <a:tab algn="l" pos="0"/>
              </a:tabLst>
              <a:defRPr b="0" lang="en-US" sz="1800" spc="-1" strike="noStrike">
                <a:solidFill>
                  <a:srgbClr val="000000"/>
                </a:solidFill>
                <a:latin typeface="Calibri"/>
              </a:defRPr>
            </a:lvl1pPr>
          </a:lstStyle>
          <a:p>
            <a:pPr indent="0">
              <a:lnSpc>
                <a:spcPct val="100000"/>
              </a:lnSpc>
              <a:buNone/>
              <a:tabLst>
                <a:tab algn="l" pos="0"/>
              </a:tabLst>
            </a:pPr>
            <a:fld id="{9396D4C8-D214-450D-A7BA-4730F56C69F6}" type="slidenum">
              <a:rPr b="0" lang="en-US" sz="1800" spc="-1" strike="noStrike">
                <a:solidFill>
                  <a:srgbClr val="000000"/>
                </a:solidFill>
                <a:latin typeface="Calibri"/>
              </a:rPr>
              <a:t>&lt;number&gt;</a:t>
            </a:fld>
            <a:endParaRPr b="0" lang="en-PH" sz="1800" spc="-1" strike="noStrike">
              <a:solidFill>
                <a:srgbClr val="000000"/>
              </a:solidFill>
              <a:latin typeface="Times New Roman"/>
            </a:endParaRPr>
          </a:p>
        </p:txBody>
      </p:sp>
      <p:sp>
        <p:nvSpPr>
          <p:cNvPr id="94" name="PlaceHolder 3"/>
          <p:cNvSpPr>
            <a:spLocks noGrp="1"/>
          </p:cNvSpPr>
          <p:nvPr>
            <p:ph type="dt" idx="9"/>
          </p:nvPr>
        </p:nvSpPr>
        <p:spPr>
          <a:xfrm>
            <a:off x="838080" y="6356520"/>
            <a:ext cx="2732760" cy="354600"/>
          </a:xfrm>
          <a:prstGeom prst="rect">
            <a:avLst/>
          </a:prstGeom>
          <a:noFill/>
          <a:ln w="0">
            <a:noFill/>
          </a:ln>
        </p:spPr>
        <p:txBody>
          <a:bodyPr lIns="90000" rIns="90000" tIns="45000" bIns="45000" anchor="t">
            <a:noAutofit/>
          </a:bodyPr>
          <a:lstStyle>
            <a:lvl1pPr indent="0">
              <a:buNone/>
              <a:defRPr b="0" lang="en-PH" sz="1400" spc="-1" strike="noStrike">
                <a:solidFill>
                  <a:srgbClr val="000000"/>
                </a:solidFill>
                <a:latin typeface="Times New Roman"/>
              </a:defRPr>
            </a:lvl1pPr>
          </a:lstStyle>
          <a:p>
            <a:pPr indent="0">
              <a:buNone/>
            </a:pPr>
            <a:r>
              <a:rPr b="0" lang="en-PH" sz="1400" spc="-1" strike="noStrike">
                <a:solidFill>
                  <a:srgbClr val="000000"/>
                </a:solidFill>
                <a:latin typeface="Times New Roman"/>
              </a:rPr>
              <a:t>&lt;date/time&gt;</a:t>
            </a:r>
            <a:endParaRPr b="0" lang="en-PH" sz="1400" spc="-1" strike="noStrike">
              <a:solidFill>
                <a:srgbClr val="000000"/>
              </a:solidFill>
              <a:latin typeface="Times New Roman"/>
            </a:endParaRPr>
          </a:p>
        </p:txBody>
      </p:sp>
      <p:sp>
        <p:nvSpPr>
          <p:cNvPr id="95" name="PlaceHolder 4"/>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r>
              <a:rPr b="0" lang="en-PH" sz="4400" spc="-1" strike="noStrike">
                <a:solidFill>
                  <a:srgbClr val="000000"/>
                </a:solidFill>
                <a:latin typeface="Arial"/>
              </a:rPr>
              <a:t>Click to edit the title text format</a:t>
            </a:r>
            <a:endParaRPr b="0" lang="en-PH" sz="4400" spc="-1" strike="noStrike">
              <a:solidFill>
                <a:srgbClr val="000000"/>
              </a:solidFill>
              <a:latin typeface="Arial"/>
            </a:endParaRPr>
          </a:p>
        </p:txBody>
      </p:sp>
      <p:sp>
        <p:nvSpPr>
          <p:cNvPr id="96" name="PlaceHolder 5"/>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solidFill>
                  <a:srgbClr val="000000"/>
                </a:solidFill>
                <a:latin typeface="Arial"/>
              </a:rPr>
              <a:t>Click to edit the outline text format</a:t>
            </a:r>
            <a:endParaRPr b="0" lang="en-PH" sz="32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PH" sz="2800" spc="-1" strike="noStrike">
                <a:solidFill>
                  <a:srgbClr val="000000"/>
                </a:solidFill>
                <a:latin typeface="Arial"/>
              </a:rPr>
              <a:t>Second Outline Level</a:t>
            </a:r>
            <a:endParaRPr b="0" lang="en-PH" sz="2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PH" sz="2400" spc="-1" strike="noStrike">
                <a:solidFill>
                  <a:srgbClr val="000000"/>
                </a:solidFill>
                <a:latin typeface="Arial"/>
              </a:rPr>
              <a:t>Third Outline Level</a:t>
            </a:r>
            <a:endParaRPr b="0" lang="en-PH" sz="2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PH" sz="2000" spc="-1" strike="noStrike">
                <a:solidFill>
                  <a:srgbClr val="000000"/>
                </a:solidFill>
                <a:latin typeface="Arial"/>
              </a:rPr>
              <a:t>Fourth Outline Level</a:t>
            </a:r>
            <a:endParaRPr b="0" lang="en-PH" sz="20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PH" sz="2000" spc="-1" strike="noStrike">
                <a:solidFill>
                  <a:srgbClr val="000000"/>
                </a:solidFill>
                <a:latin typeface="Arial"/>
              </a:rPr>
              <a:t>Fifth Outline Level</a:t>
            </a:r>
            <a:endParaRPr b="0" lang="en-PH"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PH" sz="2000" spc="-1" strike="noStrike">
                <a:solidFill>
                  <a:srgbClr val="000000"/>
                </a:solidFill>
                <a:latin typeface="Arial"/>
              </a:rPr>
              <a:t>Sixth Outline Level</a:t>
            </a:r>
            <a:endParaRPr b="0" lang="en-PH"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PH" sz="2000" spc="-1" strike="noStrike">
                <a:solidFill>
                  <a:srgbClr val="000000"/>
                </a:solidFill>
                <a:latin typeface="Arial"/>
              </a:rPr>
              <a:t>Seventh Outline Level</a:t>
            </a:r>
            <a:endParaRPr b="0" lang="en-PH"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image" Target="../media/image19.png"/><Relationship Id="rId2" Type="http://schemas.openxmlformats.org/officeDocument/2006/relationships/slideLayout" Target="../slideLayouts/slideLayout13.xml"/>
</Relationships>
</file>

<file path=ppt/slides/_rels/slide11.xml.rels><?xml version="1.0" encoding="UTF-8"?>
<Relationships xmlns="http://schemas.openxmlformats.org/package/2006/relationships"><Relationship Id="rId1" Type="http://schemas.openxmlformats.org/officeDocument/2006/relationships/image" Target="../media/image19.png"/><Relationship Id="rId2" Type="http://schemas.openxmlformats.org/officeDocument/2006/relationships/slideLayout" Target="../slideLayouts/slideLayout13.xml"/>
</Relationships>
</file>

<file path=ppt/slides/_rels/slide12.xml.rels><?xml version="1.0" encoding="UTF-8"?>
<Relationships xmlns="http://schemas.openxmlformats.org/package/2006/relationships"><Relationship Id="rId1" Type="http://schemas.openxmlformats.org/officeDocument/2006/relationships/image" Target="../media/image19.png"/><Relationship Id="rId2" Type="http://schemas.openxmlformats.org/officeDocument/2006/relationships/slideLayout" Target="../slideLayouts/slideLayout13.xml"/>
</Relationships>
</file>

<file path=ppt/slides/_rels/slide13.xml.rels><?xml version="1.0" encoding="UTF-8"?>
<Relationships xmlns="http://schemas.openxmlformats.org/package/2006/relationships"><Relationship Id="rId1" Type="http://schemas.openxmlformats.org/officeDocument/2006/relationships/image" Target="../media/image20.png"/><Relationship Id="rId2" Type="http://schemas.openxmlformats.org/officeDocument/2006/relationships/slideLayout" Target="../slideLayouts/slideLayout13.xml"/>
</Relationships>
</file>

<file path=ppt/slides/_rels/slide14.xml.rels><?xml version="1.0" encoding="UTF-8"?>
<Relationships xmlns="http://schemas.openxmlformats.org/package/2006/relationships"><Relationship Id="rId1" Type="http://schemas.openxmlformats.org/officeDocument/2006/relationships/image" Target="../media/image20.png"/><Relationship Id="rId2" Type="http://schemas.openxmlformats.org/officeDocument/2006/relationships/slideLayout" Target="../slideLayouts/slideLayout13.xml"/>
</Relationships>
</file>

<file path=ppt/slides/_rels/slide15.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6.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7.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2.xml.rels><?xml version="1.0" encoding="UTF-8"?>
<Relationships xmlns="http://schemas.openxmlformats.org/package/2006/relationships"><Relationship Id="rId1" Type="http://schemas.openxmlformats.org/officeDocument/2006/relationships/image" Target="../media/image5.png"/><Relationship Id="rId2" Type="http://schemas.openxmlformats.org/officeDocument/2006/relationships/slideLayout" Target="../slideLayouts/slideLayout13.xml"/>
</Relationships>
</file>

<file path=ppt/slides/_rels/slide3.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image" Target="../media/image7.png"/><Relationship Id="rId3" Type="http://schemas.openxmlformats.org/officeDocument/2006/relationships/slideLayout" Target="../slideLayouts/slideLayout13.xml"/>
</Relationships>
</file>

<file path=ppt/slides/_rels/slide4.xml.rels><?xml version="1.0" encoding="UTF-8"?>
<Relationships xmlns="http://schemas.openxmlformats.org/package/2006/relationships"><Relationship Id="rId1" Type="http://schemas.openxmlformats.org/officeDocument/2006/relationships/image" Target="../media/image8.png"/><Relationship Id="rId2" Type="http://schemas.openxmlformats.org/officeDocument/2006/relationships/image" Target="../media/image9.png"/><Relationship Id="rId3" Type="http://schemas.openxmlformats.org/officeDocument/2006/relationships/slideLayout" Target="../slideLayouts/slideLayout13.xml"/>
</Relationships>
</file>

<file path=ppt/slides/_rels/slide5.xml.rels><?xml version="1.0" encoding="UTF-8"?>
<Relationships xmlns="http://schemas.openxmlformats.org/package/2006/relationships"><Relationship Id="rId1" Type="http://schemas.openxmlformats.org/officeDocument/2006/relationships/image" Target="../media/image10.png"/><Relationship Id="rId2" Type="http://schemas.openxmlformats.org/officeDocument/2006/relationships/image" Target="../media/image11.png"/><Relationship Id="rId3" Type="http://schemas.openxmlformats.org/officeDocument/2006/relationships/slideLayout" Target="../slideLayouts/slideLayout13.xml"/>
</Relationships>
</file>

<file path=ppt/slides/_rels/slide6.xml.rels><?xml version="1.0" encoding="UTF-8"?>
<Relationships xmlns="http://schemas.openxmlformats.org/package/2006/relationships"><Relationship Id="rId1" Type="http://schemas.openxmlformats.org/officeDocument/2006/relationships/image" Target="../media/image12.png"/><Relationship Id="rId2" Type="http://schemas.openxmlformats.org/officeDocument/2006/relationships/image" Target="../media/image13.png"/><Relationship Id="rId3" Type="http://schemas.openxmlformats.org/officeDocument/2006/relationships/slideLayout" Target="../slideLayouts/slideLayout13.xml"/>
</Relationships>
</file>

<file path=ppt/slides/_rels/slide7.xml.rels><?xml version="1.0" encoding="UTF-8"?>
<Relationships xmlns="http://schemas.openxmlformats.org/package/2006/relationships"><Relationship Id="rId1" Type="http://schemas.openxmlformats.org/officeDocument/2006/relationships/image" Target="../media/image14.png"/><Relationship Id="rId2" Type="http://schemas.openxmlformats.org/officeDocument/2006/relationships/slideLayout" Target="../slideLayouts/slideLayout13.xml"/>
</Relationships>
</file>

<file path=ppt/slides/_rels/slide8.xml.rels><?xml version="1.0" encoding="UTF-8"?>
<Relationships xmlns="http://schemas.openxmlformats.org/package/2006/relationships"><Relationship Id="rId1" Type="http://schemas.openxmlformats.org/officeDocument/2006/relationships/image" Target="../media/image15.png"/><Relationship Id="rId2" Type="http://schemas.openxmlformats.org/officeDocument/2006/relationships/image" Target="../media/image16.png"/><Relationship Id="rId3" Type="http://schemas.openxmlformats.org/officeDocument/2006/relationships/slideLayout" Target="../slideLayouts/slideLayout13.xml"/>
</Relationships>
</file>

<file path=ppt/slides/_rels/slide9.xml.rels><?xml version="1.0" encoding="UTF-8"?>
<Relationships xmlns="http://schemas.openxmlformats.org/package/2006/relationships"><Relationship Id="rId1" Type="http://schemas.openxmlformats.org/officeDocument/2006/relationships/image" Target="../media/image17.png"/><Relationship Id="rId2" Type="http://schemas.openxmlformats.org/officeDocument/2006/relationships/image" Target="../media/image18.png"/><Relationship Id="rId3" Type="http://schemas.openxmlformats.org/officeDocument/2006/relationships/slideLayout" Target="../slideLayouts/slideLayout13.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3" name=""/>
          <p:cNvSpPr/>
          <p:nvPr/>
        </p:nvSpPr>
        <p:spPr>
          <a:xfrm>
            <a:off x="4540680" y="2772000"/>
            <a:ext cx="6829920" cy="212796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pPr>
            <a:r>
              <a:rPr b="1" lang="en-PH" sz="3600" spc="-1" strike="noStrike">
                <a:solidFill>
                  <a:srgbClr val="ffffff"/>
                </a:solidFill>
                <a:latin typeface="Montserrat Medium"/>
                <a:ea typeface="DejaVu Sans"/>
              </a:rPr>
              <a:t>Heograpiyang Pisikal ng Pilipinas</a:t>
            </a:r>
            <a:endParaRPr b="0" lang="en-PH" sz="36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2" name="Rectangle 9"/>
          <p:cNvSpPr/>
          <p:nvPr/>
        </p:nvSpPr>
        <p:spPr>
          <a:xfrm>
            <a:off x="-113040" y="560880"/>
            <a:ext cx="2272680" cy="70740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pPr>
              <a:lnSpc>
                <a:spcPct val="100000"/>
              </a:lnSpc>
            </a:pPr>
            <a:endParaRPr b="0" lang="en-PH" sz="1800" spc="-1" strike="noStrike">
              <a:solidFill>
                <a:srgbClr val="000000"/>
              </a:solidFill>
              <a:latin typeface="Arial"/>
              <a:ea typeface="DejaVu Sans"/>
            </a:endParaRPr>
          </a:p>
        </p:txBody>
      </p:sp>
      <p:sp>
        <p:nvSpPr>
          <p:cNvPr id="203" name=""/>
          <p:cNvSpPr/>
          <p:nvPr/>
        </p:nvSpPr>
        <p:spPr>
          <a:xfrm>
            <a:off x="426960" y="527760"/>
            <a:ext cx="10249920" cy="110412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pPr>
            <a:r>
              <a:rPr b="1" lang="en-PH" sz="3600" spc="-1" strike="noStrike">
                <a:solidFill>
                  <a:srgbClr val="ffffff"/>
                </a:solidFill>
                <a:latin typeface="Montserrat Medium"/>
                <a:ea typeface="DejaVu Sans"/>
              </a:rPr>
              <a:t>Klima</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204" name=""/>
          <p:cNvSpPr/>
          <p:nvPr/>
        </p:nvSpPr>
        <p:spPr>
          <a:xfrm>
            <a:off x="1080000" y="2520000"/>
            <a:ext cx="10136880" cy="13600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endParaRPr b="0" lang="en-PH" sz="1800" spc="-1" strike="noStrike">
              <a:solidFill>
                <a:srgbClr val="000000"/>
              </a:solidFill>
              <a:latin typeface="Arial"/>
              <a:ea typeface="DejaVu Sans"/>
            </a:endParaRPr>
          </a:p>
        </p:txBody>
      </p:sp>
      <p:sp>
        <p:nvSpPr>
          <p:cNvPr id="205" name=""/>
          <p:cNvSpPr/>
          <p:nvPr/>
        </p:nvSpPr>
        <p:spPr>
          <a:xfrm>
            <a:off x="540000" y="1379880"/>
            <a:ext cx="6118200" cy="2503800"/>
          </a:xfrm>
          <a:prstGeom prst="rect">
            <a:avLst/>
          </a:prstGeom>
          <a:noFill/>
          <a:ln w="0">
            <a:noFill/>
          </a:ln>
        </p:spPr>
        <p:style>
          <a:lnRef idx="0"/>
          <a:fillRef idx="0"/>
          <a:effectRef idx="0"/>
          <a:fontRef idx="minor"/>
        </p:style>
        <p:txBody>
          <a:bodyPr lIns="90000" rIns="90000" tIns="45000" bIns="45000" anchor="t">
            <a:noAutofit/>
          </a:bodyPr>
          <a:p>
            <a:pPr marL="216000" indent="-216000" algn="just">
              <a:lnSpc>
                <a:spcPct val="100000"/>
              </a:lnSpc>
              <a:spcBef>
                <a:spcPts val="567"/>
              </a:spcBef>
              <a:spcAft>
                <a:spcPts val="567"/>
              </a:spcAft>
              <a:buClr>
                <a:srgbClr val="000000"/>
              </a:buClr>
              <a:buSzPct val="45000"/>
              <a:buFont typeface="Wingdings" charset="2"/>
              <a:buChar char=""/>
            </a:pPr>
            <a:r>
              <a:rPr b="1" lang="en-PH" sz="1800" spc="-1" strike="noStrike">
                <a:solidFill>
                  <a:srgbClr val="000000"/>
                </a:solidFill>
                <a:latin typeface="Lato"/>
                <a:ea typeface="Arial;Arial"/>
              </a:rPr>
              <a:t>Klima – </a:t>
            </a:r>
            <a:r>
              <a:rPr b="0" lang="en-PH" sz="1800" spc="-1" strike="noStrike">
                <a:solidFill>
                  <a:srgbClr val="000000"/>
                </a:solidFill>
                <a:latin typeface="Lato"/>
                <a:ea typeface="Arial;Arial"/>
              </a:rPr>
              <a:t>pangkalahatang uri sa isang lugar sa loob ng mahabang panahon.</a:t>
            </a:r>
            <a:endParaRPr b="0" lang="en-PH" sz="1800" spc="-1" strike="noStrike">
              <a:solidFill>
                <a:srgbClr val="000000"/>
              </a:solidFill>
              <a:latin typeface="Arial"/>
            </a:endParaRPr>
          </a:p>
          <a:p>
            <a:pPr marL="216000" indent="-216000" algn="just">
              <a:lnSpc>
                <a:spcPct val="100000"/>
              </a:lnSpc>
              <a:spcBef>
                <a:spcPts val="567"/>
              </a:spcBef>
              <a:spcAft>
                <a:spcPts val="567"/>
              </a:spcAft>
              <a:buClr>
                <a:srgbClr val="000000"/>
              </a:buClr>
              <a:buSzPct val="45000"/>
              <a:buFont typeface="Wingdings" charset="2"/>
              <a:buChar char=""/>
            </a:pPr>
            <a:r>
              <a:rPr b="1" lang="en-PH" sz="1800" spc="-1" strike="noStrike">
                <a:solidFill>
                  <a:srgbClr val="000000"/>
                </a:solidFill>
                <a:latin typeface="Lato"/>
                <a:ea typeface="DejaVu Sans"/>
              </a:rPr>
              <a:t>Panahon</a:t>
            </a:r>
            <a:r>
              <a:rPr b="0" lang="en-PH" sz="1800" spc="-1" strike="noStrike">
                <a:solidFill>
                  <a:srgbClr val="000000"/>
                </a:solidFill>
                <a:latin typeface="Lato"/>
                <a:ea typeface="DejaVu Sans"/>
              </a:rPr>
              <a:t> – aktuwal na kalagayan ng atmospera ng isang tiyak na lugar.</a:t>
            </a:r>
            <a:endParaRPr b="0" lang="en-PH" sz="1800" spc="-1" strike="noStrike">
              <a:solidFill>
                <a:srgbClr val="000000"/>
              </a:solidFill>
              <a:latin typeface="Arial"/>
            </a:endParaRPr>
          </a:p>
          <a:p>
            <a:pPr lvl="1" marL="432000" indent="-216000" algn="just">
              <a:lnSpc>
                <a:spcPct val="100000"/>
              </a:lnSpc>
              <a:spcBef>
                <a:spcPts val="567"/>
              </a:spcBef>
              <a:spcAft>
                <a:spcPts val="567"/>
              </a:spcAft>
              <a:buClr>
                <a:srgbClr val="000000"/>
              </a:buClr>
              <a:buSzPct val="45000"/>
              <a:buFont typeface="Wingdings" charset="2"/>
              <a:buChar char=""/>
            </a:pPr>
            <a:r>
              <a:rPr b="0" lang="en-PH" sz="1800" spc="-1" strike="noStrike">
                <a:solidFill>
                  <a:srgbClr val="000000"/>
                </a:solidFill>
                <a:latin typeface="Lato"/>
                <a:ea typeface="DejaVu Sans"/>
              </a:rPr>
              <a:t>Ang mga bansang matatagpuan sa pagitan ng ekwador at 23.5º pahilaga o patimog ay nasa Tropiko ng Kanser at Tropiko ng Kaprikorn ay sakop ng mababang latitud.</a:t>
            </a:r>
            <a:endParaRPr b="0" lang="en-PH" sz="1800" spc="-1" strike="noStrike">
              <a:solidFill>
                <a:srgbClr val="000000"/>
              </a:solidFill>
              <a:latin typeface="Arial"/>
            </a:endParaRPr>
          </a:p>
          <a:p>
            <a:pPr lvl="1" marL="432000" indent="-216000" algn="just">
              <a:lnSpc>
                <a:spcPct val="100000"/>
              </a:lnSpc>
              <a:spcBef>
                <a:spcPts val="567"/>
              </a:spcBef>
              <a:spcAft>
                <a:spcPts val="567"/>
              </a:spcAft>
              <a:buClr>
                <a:srgbClr val="000000"/>
              </a:buClr>
              <a:buSzPct val="45000"/>
              <a:buFont typeface="Wingdings" charset="2"/>
              <a:buChar char=""/>
            </a:pPr>
            <a:r>
              <a:rPr b="0" lang="en-PH" sz="1800" spc="-1" strike="noStrike">
                <a:solidFill>
                  <a:srgbClr val="000000"/>
                </a:solidFill>
                <a:latin typeface="Lato"/>
                <a:ea typeface="DejaVu Sans"/>
              </a:rPr>
              <a:t>Direktang nasisikatan ng araw ang mga lugar na tinatawag ding </a:t>
            </a:r>
            <a:r>
              <a:rPr b="1" i="1" lang="en-PH" sz="1800" spc="-1" strike="noStrike">
                <a:solidFill>
                  <a:srgbClr val="000000"/>
                </a:solidFill>
                <a:latin typeface="Lato"/>
                <a:ea typeface="DejaVu Sans"/>
              </a:rPr>
              <a:t>tropical zone</a:t>
            </a:r>
            <a:r>
              <a:rPr b="0" i="1" lang="en-PH" sz="1800" spc="-1" strike="noStrike">
                <a:solidFill>
                  <a:srgbClr val="000000"/>
                </a:solidFill>
                <a:latin typeface="Lato"/>
                <a:ea typeface="DejaVu Sans"/>
              </a:rPr>
              <a:t>. </a:t>
            </a:r>
            <a:r>
              <a:rPr b="0" lang="en-PH" sz="1800" spc="-1" strike="noStrike">
                <a:solidFill>
                  <a:srgbClr val="000000"/>
                </a:solidFill>
                <a:latin typeface="Lato"/>
                <a:ea typeface="DejaVu Sans"/>
              </a:rPr>
              <a:t>Ang Pilipinas ay bansang tropikal na may tagtuyot at tag-ulan na panahon.</a:t>
            </a:r>
            <a:endParaRPr b="0" lang="en-PH" sz="1800" spc="-1" strike="noStrike">
              <a:solidFill>
                <a:srgbClr val="000000"/>
              </a:solidFill>
              <a:latin typeface="Arial"/>
            </a:endParaRPr>
          </a:p>
        </p:txBody>
      </p:sp>
      <p:pic>
        <p:nvPicPr>
          <p:cNvPr id="206" name="" descr=""/>
          <p:cNvPicPr/>
          <p:nvPr/>
        </p:nvPicPr>
        <p:blipFill>
          <a:blip r:embed="rId1"/>
          <a:stretch/>
        </p:blipFill>
        <p:spPr>
          <a:xfrm>
            <a:off x="6660000" y="1502640"/>
            <a:ext cx="5037120" cy="3246480"/>
          </a:xfrm>
          <a:prstGeom prst="rect">
            <a:avLst/>
          </a:prstGeom>
          <a:ln w="0">
            <a:noFill/>
          </a:ln>
        </p:spPr>
      </p:pic>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7" name="Rectangle 6"/>
          <p:cNvSpPr/>
          <p:nvPr/>
        </p:nvSpPr>
        <p:spPr>
          <a:xfrm>
            <a:off x="-113040" y="560880"/>
            <a:ext cx="2272680" cy="70740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endParaRPr b="0" lang="en-PH" sz="1800" spc="-1" strike="noStrike">
              <a:solidFill>
                <a:srgbClr val="000000"/>
              </a:solidFill>
              <a:latin typeface="Arial"/>
              <a:ea typeface="DejaVu Sans"/>
            </a:endParaRPr>
          </a:p>
        </p:txBody>
      </p:sp>
      <p:sp>
        <p:nvSpPr>
          <p:cNvPr id="208" name=""/>
          <p:cNvSpPr/>
          <p:nvPr/>
        </p:nvSpPr>
        <p:spPr>
          <a:xfrm>
            <a:off x="426960" y="527760"/>
            <a:ext cx="10249920" cy="110412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pPr>
            <a:r>
              <a:rPr b="1" lang="en-PH" sz="3600" spc="-1" strike="noStrike">
                <a:solidFill>
                  <a:srgbClr val="ffffff"/>
                </a:solidFill>
                <a:latin typeface="Montserrat Medium"/>
                <a:ea typeface="DejaVu Sans"/>
              </a:rPr>
              <a:t>Klima</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209" name=""/>
          <p:cNvSpPr/>
          <p:nvPr/>
        </p:nvSpPr>
        <p:spPr>
          <a:xfrm>
            <a:off x="1080000" y="2520000"/>
            <a:ext cx="10136880" cy="1360080"/>
          </a:xfrm>
          <a:prstGeom prst="rect">
            <a:avLst/>
          </a:prstGeom>
          <a:noFill/>
          <a:ln w="0">
            <a:noFill/>
          </a:ln>
        </p:spPr>
        <p:style>
          <a:lnRef idx="0"/>
          <a:fillRef idx="0"/>
          <a:effectRef idx="0"/>
          <a:fontRef idx="minor"/>
        </p:style>
        <p:txBody>
          <a:bodyPr lIns="90000" rIns="90000" tIns="45000" bIns="45000" anchor="t">
            <a:noAutofit/>
          </a:bodyPr>
          <a:p>
            <a:endParaRPr b="0" lang="en-PH" sz="1800" spc="-1" strike="noStrike">
              <a:solidFill>
                <a:srgbClr val="000000"/>
              </a:solidFill>
              <a:latin typeface="Arial"/>
              <a:ea typeface="DejaVu Sans"/>
            </a:endParaRPr>
          </a:p>
        </p:txBody>
      </p:sp>
      <p:pic>
        <p:nvPicPr>
          <p:cNvPr id="210" name="" descr=""/>
          <p:cNvPicPr/>
          <p:nvPr/>
        </p:nvPicPr>
        <p:blipFill>
          <a:blip r:embed="rId1"/>
          <a:stretch/>
        </p:blipFill>
        <p:spPr>
          <a:xfrm>
            <a:off x="6660000" y="1502640"/>
            <a:ext cx="5037120" cy="3246480"/>
          </a:xfrm>
          <a:prstGeom prst="rect">
            <a:avLst/>
          </a:prstGeom>
          <a:ln w="0">
            <a:noFill/>
          </a:ln>
        </p:spPr>
      </p:pic>
      <p:sp>
        <p:nvSpPr>
          <p:cNvPr id="211" name=""/>
          <p:cNvSpPr/>
          <p:nvPr/>
        </p:nvSpPr>
        <p:spPr>
          <a:xfrm>
            <a:off x="597600" y="1767600"/>
            <a:ext cx="5519520" cy="2621520"/>
          </a:xfrm>
          <a:prstGeom prst="rect">
            <a:avLst/>
          </a:prstGeom>
          <a:noFill/>
          <a:ln w="0">
            <a:noFill/>
          </a:ln>
        </p:spPr>
        <p:style>
          <a:lnRef idx="0"/>
          <a:fillRef idx="0"/>
          <a:effectRef idx="0"/>
          <a:fontRef idx="minor"/>
        </p:style>
        <p:txBody>
          <a:bodyPr lIns="90000" rIns="90000" tIns="45000" bIns="45000" anchor="t">
            <a:noAutofit/>
          </a:bodyPr>
          <a:p>
            <a:pPr marL="216000" indent="-216000" algn="just">
              <a:lnSpc>
                <a:spcPct val="100000"/>
              </a:lnSpc>
              <a:buClr>
                <a:srgbClr val="000000"/>
              </a:buClr>
              <a:buSzPct val="45000"/>
              <a:buFont typeface="Wingdings" charset="2"/>
              <a:buChar char=""/>
            </a:pPr>
            <a:r>
              <a:rPr b="0" lang="en-PH" sz="1800" spc="-1" strike="noStrike">
                <a:solidFill>
                  <a:srgbClr val="000000"/>
                </a:solidFill>
                <a:latin typeface="Lato"/>
                <a:ea typeface="DejaVu Sans"/>
              </a:rPr>
              <a:t>Ang mga bansang nasa pagitan ng 23.5º at 66.5º latitud pahilaga at patimog ay pahilis na nasisikatan ng araw.</a:t>
            </a:r>
            <a:endParaRPr b="0" lang="en-PH" sz="1800" spc="-1" strike="noStrike">
              <a:solidFill>
                <a:srgbClr val="000000"/>
              </a:solidFill>
              <a:latin typeface="Arial"/>
            </a:endParaRPr>
          </a:p>
          <a:p>
            <a:pPr algn="just">
              <a:lnSpc>
                <a:spcPct val="100000"/>
              </a:lnSpc>
            </a:pPr>
            <a:endParaRPr b="0" lang="en-PH" sz="1800" spc="-1" strike="noStrike">
              <a:solidFill>
                <a:srgbClr val="000000"/>
              </a:solidFill>
              <a:latin typeface="Arial"/>
            </a:endParaRPr>
          </a:p>
          <a:p>
            <a:pPr marL="216000" indent="-216000" algn="just">
              <a:lnSpc>
                <a:spcPct val="100000"/>
              </a:lnSpc>
              <a:buClr>
                <a:srgbClr val="000000"/>
              </a:buClr>
              <a:buSzPct val="45000"/>
              <a:buFont typeface="Wingdings" charset="2"/>
              <a:buChar char=""/>
            </a:pPr>
            <a:r>
              <a:rPr b="0" lang="en-PH" sz="1800" spc="-1" strike="noStrike">
                <a:solidFill>
                  <a:srgbClr val="000000"/>
                </a:solidFill>
                <a:latin typeface="Lato"/>
                <a:ea typeface="DejaVu Sans"/>
              </a:rPr>
              <a:t>May apat na uri ng panahon dito (tag-araw, taglagas, taglamig, at tagsibol). </a:t>
            </a:r>
            <a:r>
              <a:rPr b="1" i="1" lang="en-PH" sz="1800" spc="-1" strike="noStrike">
                <a:solidFill>
                  <a:srgbClr val="000000"/>
                </a:solidFill>
                <a:latin typeface="Lato"/>
                <a:ea typeface="DejaVu Sans"/>
              </a:rPr>
              <a:t>Temperate zone</a:t>
            </a:r>
            <a:r>
              <a:rPr b="0" lang="en-PH" sz="1800" spc="-1" strike="noStrike">
                <a:solidFill>
                  <a:srgbClr val="000000"/>
                </a:solidFill>
                <a:latin typeface="Lato"/>
                <a:ea typeface="DejaVu Sans"/>
              </a:rPr>
              <a:t> ang tawag sa sonang ito.</a:t>
            </a:r>
            <a:endParaRPr b="0" lang="en-PH"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2" name="Rectangle 8"/>
          <p:cNvSpPr/>
          <p:nvPr/>
        </p:nvSpPr>
        <p:spPr>
          <a:xfrm>
            <a:off x="-113040" y="560880"/>
            <a:ext cx="2272680" cy="70740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endParaRPr b="0" lang="en-PH" sz="1800" spc="-1" strike="noStrike">
              <a:solidFill>
                <a:srgbClr val="000000"/>
              </a:solidFill>
              <a:latin typeface="Arial"/>
              <a:ea typeface="DejaVu Sans"/>
            </a:endParaRPr>
          </a:p>
        </p:txBody>
      </p:sp>
      <p:sp>
        <p:nvSpPr>
          <p:cNvPr id="213" name=""/>
          <p:cNvSpPr/>
          <p:nvPr/>
        </p:nvSpPr>
        <p:spPr>
          <a:xfrm>
            <a:off x="426960" y="527760"/>
            <a:ext cx="10249920" cy="110412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pPr>
            <a:r>
              <a:rPr b="1" lang="en-PH" sz="3600" spc="-1" strike="noStrike">
                <a:solidFill>
                  <a:srgbClr val="ffffff"/>
                </a:solidFill>
                <a:latin typeface="Montserrat Medium"/>
                <a:ea typeface="DejaVu Sans"/>
              </a:rPr>
              <a:t>Klima</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214" name=""/>
          <p:cNvSpPr/>
          <p:nvPr/>
        </p:nvSpPr>
        <p:spPr>
          <a:xfrm>
            <a:off x="1080000" y="2520000"/>
            <a:ext cx="10136880" cy="1360080"/>
          </a:xfrm>
          <a:prstGeom prst="rect">
            <a:avLst/>
          </a:prstGeom>
          <a:noFill/>
          <a:ln w="0">
            <a:noFill/>
          </a:ln>
        </p:spPr>
        <p:style>
          <a:lnRef idx="0"/>
          <a:fillRef idx="0"/>
          <a:effectRef idx="0"/>
          <a:fontRef idx="minor"/>
        </p:style>
        <p:txBody>
          <a:bodyPr lIns="90000" rIns="90000" tIns="45000" bIns="45000" anchor="t">
            <a:noAutofit/>
          </a:bodyPr>
          <a:p>
            <a:endParaRPr b="0" lang="en-PH" sz="1800" spc="-1" strike="noStrike">
              <a:solidFill>
                <a:srgbClr val="000000"/>
              </a:solidFill>
              <a:latin typeface="Arial"/>
              <a:ea typeface="DejaVu Sans"/>
            </a:endParaRPr>
          </a:p>
        </p:txBody>
      </p:sp>
      <p:pic>
        <p:nvPicPr>
          <p:cNvPr id="215" name="" descr=""/>
          <p:cNvPicPr/>
          <p:nvPr/>
        </p:nvPicPr>
        <p:blipFill>
          <a:blip r:embed="rId1"/>
          <a:stretch/>
        </p:blipFill>
        <p:spPr>
          <a:xfrm>
            <a:off x="6660000" y="1502640"/>
            <a:ext cx="5037120" cy="3246480"/>
          </a:xfrm>
          <a:prstGeom prst="rect">
            <a:avLst/>
          </a:prstGeom>
          <a:ln w="0">
            <a:noFill/>
          </a:ln>
        </p:spPr>
      </p:pic>
      <p:sp>
        <p:nvSpPr>
          <p:cNvPr id="216" name=""/>
          <p:cNvSpPr/>
          <p:nvPr/>
        </p:nvSpPr>
        <p:spPr>
          <a:xfrm>
            <a:off x="597600" y="1767600"/>
            <a:ext cx="5519520" cy="3457440"/>
          </a:xfrm>
          <a:prstGeom prst="rect">
            <a:avLst/>
          </a:prstGeom>
          <a:noFill/>
          <a:ln w="0">
            <a:noFill/>
          </a:ln>
        </p:spPr>
        <p:style>
          <a:lnRef idx="0"/>
          <a:fillRef idx="0"/>
          <a:effectRef idx="0"/>
          <a:fontRef idx="minor"/>
        </p:style>
        <p:txBody>
          <a:bodyPr lIns="90000" rIns="90000" tIns="45000" bIns="45000" anchor="t">
            <a:noAutofit/>
          </a:bodyPr>
          <a:p>
            <a:pPr marL="216000" indent="-216000" algn="just">
              <a:lnSpc>
                <a:spcPct val="100000"/>
              </a:lnSpc>
              <a:buClr>
                <a:srgbClr val="000000"/>
              </a:buClr>
              <a:buSzPct val="45000"/>
              <a:buFont typeface="Wingdings" charset="2"/>
              <a:buChar char=""/>
            </a:pPr>
            <a:r>
              <a:rPr b="0" lang="en-PH" sz="1800" spc="-1" strike="noStrike">
                <a:solidFill>
                  <a:srgbClr val="000000"/>
                </a:solidFill>
                <a:latin typeface="Lato"/>
                <a:ea typeface="DejaVu Sans"/>
              </a:rPr>
              <a:t>Nasa mataas na latitud naman matatagpuan ang mga lugar na halos hindi nasisikatan ng araw. Ang mga lugar na ito ay nasa pagitan ng 66.5º–90º.</a:t>
            </a:r>
            <a:endParaRPr b="0" lang="en-PH" sz="1800" spc="-1" strike="noStrike">
              <a:solidFill>
                <a:srgbClr val="000000"/>
              </a:solidFill>
              <a:latin typeface="Arial"/>
            </a:endParaRPr>
          </a:p>
          <a:p>
            <a:pPr algn="just">
              <a:lnSpc>
                <a:spcPct val="100000"/>
              </a:lnSpc>
            </a:pPr>
            <a:endParaRPr b="0" lang="en-PH" sz="1800" spc="-1" strike="noStrike">
              <a:solidFill>
                <a:srgbClr val="000000"/>
              </a:solidFill>
              <a:latin typeface="Arial"/>
            </a:endParaRPr>
          </a:p>
          <a:p>
            <a:pPr marL="216000" indent="-216000" algn="just">
              <a:lnSpc>
                <a:spcPct val="100000"/>
              </a:lnSpc>
              <a:buClr>
                <a:srgbClr val="000000"/>
              </a:buClr>
              <a:buSzPct val="45000"/>
              <a:buFont typeface="Wingdings" charset="2"/>
              <a:buChar char=""/>
            </a:pPr>
            <a:r>
              <a:rPr b="0" lang="en-PH" sz="1800" spc="-1" strike="noStrike">
                <a:solidFill>
                  <a:srgbClr val="000000"/>
                </a:solidFill>
                <a:latin typeface="Lato"/>
                <a:ea typeface="DejaVu Sans"/>
              </a:rPr>
              <a:t>Ganito rin ang nararanasan ng mga lugar na nasa katulad ng sonang ito sa dakong timog. </a:t>
            </a:r>
            <a:r>
              <a:rPr b="1" i="1" lang="en-PH" sz="1800" spc="-1" strike="noStrike">
                <a:solidFill>
                  <a:srgbClr val="000000"/>
                </a:solidFill>
                <a:latin typeface="Lato"/>
                <a:ea typeface="DejaVu Sans"/>
              </a:rPr>
              <a:t>Frigid zone</a:t>
            </a:r>
            <a:r>
              <a:rPr b="0" lang="en-PH" sz="1800" spc="-1" strike="noStrike">
                <a:solidFill>
                  <a:srgbClr val="000000"/>
                </a:solidFill>
                <a:latin typeface="Lato"/>
                <a:ea typeface="DejaVu Sans"/>
              </a:rPr>
              <a:t> ang tawag sa sonang ito. </a:t>
            </a:r>
            <a:endParaRPr b="0" lang="en-PH" sz="1800" spc="-1" strike="noStrike">
              <a:solidFill>
                <a:srgbClr val="000000"/>
              </a:solidFill>
              <a:latin typeface="Arial"/>
            </a:endParaRPr>
          </a:p>
          <a:p>
            <a:pPr algn="just">
              <a:lnSpc>
                <a:spcPct val="100000"/>
              </a:lnSpc>
            </a:pPr>
            <a:endParaRPr b="0" lang="en-PH" sz="1800" spc="-1" strike="noStrike">
              <a:solidFill>
                <a:srgbClr val="000000"/>
              </a:solidFill>
              <a:latin typeface="Arial"/>
            </a:endParaRPr>
          </a:p>
          <a:p>
            <a:pPr marL="216000" indent="-216000" algn="just">
              <a:lnSpc>
                <a:spcPct val="100000"/>
              </a:lnSpc>
              <a:buClr>
                <a:srgbClr val="000000"/>
              </a:buClr>
              <a:buSzPct val="45000"/>
              <a:buFont typeface="Wingdings" charset="2"/>
              <a:buChar char=""/>
            </a:pPr>
            <a:r>
              <a:rPr b="0" lang="en-PH" sz="1800" spc="-1" strike="noStrike">
                <a:solidFill>
                  <a:srgbClr val="000000"/>
                </a:solidFill>
                <a:latin typeface="Lato"/>
                <a:ea typeface="DejaVu Sans"/>
              </a:rPr>
              <a:t>Ang mga naninirahan sa mga polong hilaga at polong timog ay nasa frigid zone. Malamig sa buong taon dito.</a:t>
            </a:r>
            <a:endParaRPr b="0" lang="en-PH"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7" name="Rectangle 10"/>
          <p:cNvSpPr/>
          <p:nvPr/>
        </p:nvSpPr>
        <p:spPr>
          <a:xfrm>
            <a:off x="-113040" y="560880"/>
            <a:ext cx="6853320" cy="70740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endParaRPr b="0" lang="en-PH" sz="1800" spc="-1" strike="noStrike">
              <a:solidFill>
                <a:srgbClr val="000000"/>
              </a:solidFill>
              <a:latin typeface="Arial"/>
              <a:ea typeface="DejaVu Sans"/>
            </a:endParaRPr>
          </a:p>
        </p:txBody>
      </p:sp>
      <p:sp>
        <p:nvSpPr>
          <p:cNvPr id="218" name=""/>
          <p:cNvSpPr/>
          <p:nvPr/>
        </p:nvSpPr>
        <p:spPr>
          <a:xfrm>
            <a:off x="426960" y="527760"/>
            <a:ext cx="10249920" cy="110412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pPr>
            <a:r>
              <a:rPr b="1" lang="en-PH" sz="3600" spc="-1" strike="noStrike">
                <a:solidFill>
                  <a:srgbClr val="ffffff"/>
                </a:solidFill>
                <a:latin typeface="Montserrat Medium"/>
                <a:ea typeface="DejaVu Sans"/>
              </a:rPr>
              <a:t>Mga Uri ng Klima sa Bansa</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219" name=""/>
          <p:cNvSpPr/>
          <p:nvPr/>
        </p:nvSpPr>
        <p:spPr>
          <a:xfrm>
            <a:off x="1080000" y="2520000"/>
            <a:ext cx="10136880" cy="1360080"/>
          </a:xfrm>
          <a:prstGeom prst="rect">
            <a:avLst/>
          </a:prstGeom>
          <a:noFill/>
          <a:ln w="0">
            <a:noFill/>
          </a:ln>
        </p:spPr>
        <p:style>
          <a:lnRef idx="0"/>
          <a:fillRef idx="0"/>
          <a:effectRef idx="0"/>
          <a:fontRef idx="minor"/>
        </p:style>
        <p:txBody>
          <a:bodyPr lIns="90000" rIns="90000" tIns="45000" bIns="45000" anchor="t">
            <a:noAutofit/>
          </a:bodyPr>
          <a:p>
            <a:endParaRPr b="0" lang="en-PH" sz="1800" spc="-1" strike="noStrike">
              <a:solidFill>
                <a:srgbClr val="000000"/>
              </a:solidFill>
              <a:latin typeface="Arial"/>
              <a:ea typeface="DejaVu Sans"/>
            </a:endParaRPr>
          </a:p>
        </p:txBody>
      </p:sp>
      <p:sp>
        <p:nvSpPr>
          <p:cNvPr id="220" name=""/>
          <p:cNvSpPr/>
          <p:nvPr/>
        </p:nvSpPr>
        <p:spPr>
          <a:xfrm>
            <a:off x="647640" y="1550520"/>
            <a:ext cx="6730200" cy="376452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pPr>
            <a:r>
              <a:rPr b="0" lang="en-PH" sz="1800" spc="-1" strike="noStrike">
                <a:solidFill>
                  <a:srgbClr val="000000"/>
                </a:solidFill>
                <a:latin typeface="Lato"/>
                <a:ea typeface="DejaVu Sans"/>
              </a:rPr>
              <a:t>1. </a:t>
            </a:r>
            <a:r>
              <a:rPr b="1" lang="en-PH" sz="1800" spc="-1" strike="noStrike">
                <a:solidFill>
                  <a:srgbClr val="000000"/>
                </a:solidFill>
                <a:latin typeface="Lato"/>
                <a:ea typeface="DejaVu Sans"/>
              </a:rPr>
              <a:t>Unang Uri</a:t>
            </a:r>
            <a:r>
              <a:rPr b="0" lang="en-PH" sz="1800" spc="-1" strike="noStrike">
                <a:solidFill>
                  <a:srgbClr val="000000"/>
                </a:solidFill>
                <a:latin typeface="Lato"/>
                <a:ea typeface="DejaVu Sans"/>
              </a:rPr>
              <a:t> – tuyo mula Nobyembre hanggang Abril at basa naman sa iba pang bahagi ng taon. Nararanasan ito sa Luzon, Negros, at Palawan.</a:t>
            </a:r>
            <a:endParaRPr b="0" lang="en-PH" sz="1800" spc="-1" strike="noStrike">
              <a:solidFill>
                <a:srgbClr val="000000"/>
              </a:solidFill>
              <a:latin typeface="Arial"/>
            </a:endParaRPr>
          </a:p>
          <a:p>
            <a:pPr algn="just">
              <a:lnSpc>
                <a:spcPct val="100000"/>
              </a:lnSpc>
            </a:pPr>
            <a:endParaRPr b="0" lang="en-PH" sz="1800" spc="-1" strike="noStrike">
              <a:solidFill>
                <a:srgbClr val="000000"/>
              </a:solidFill>
              <a:latin typeface="Arial"/>
            </a:endParaRPr>
          </a:p>
          <a:p>
            <a:pPr algn="just">
              <a:lnSpc>
                <a:spcPct val="100000"/>
              </a:lnSpc>
            </a:pPr>
            <a:endParaRPr b="0" lang="en-PH" sz="1800" spc="-1" strike="noStrike">
              <a:solidFill>
                <a:srgbClr val="000000"/>
              </a:solidFill>
              <a:latin typeface="Arial"/>
            </a:endParaRPr>
          </a:p>
          <a:p>
            <a:pPr algn="just">
              <a:lnSpc>
                <a:spcPct val="100000"/>
              </a:lnSpc>
            </a:pPr>
            <a:r>
              <a:rPr b="0" lang="en-PH" sz="1800" spc="-1" strike="noStrike">
                <a:solidFill>
                  <a:srgbClr val="000000"/>
                </a:solidFill>
                <a:latin typeface="Lato"/>
                <a:ea typeface="DejaVu Sans"/>
              </a:rPr>
              <a:t>2. </a:t>
            </a:r>
            <a:r>
              <a:rPr b="1" lang="en-PH" sz="1800" spc="-1" strike="noStrike">
                <a:solidFill>
                  <a:srgbClr val="000000"/>
                </a:solidFill>
                <a:latin typeface="Lato"/>
                <a:ea typeface="DejaVu Sans"/>
              </a:rPr>
              <a:t>Ikalawang Uri</a:t>
            </a:r>
            <a:r>
              <a:rPr b="0" lang="en-PH" sz="1800" spc="-1" strike="noStrike">
                <a:solidFill>
                  <a:srgbClr val="000000"/>
                </a:solidFill>
                <a:latin typeface="Lato"/>
                <a:ea typeface="DejaVu Sans"/>
              </a:rPr>
              <a:t> – maulan buong taon, lalo na mula Nobyembre hanggang Enero. Walang panahong tagtuyo. Nararanasan ito sa Sorsogon, Camarines Sur, Catanduanes, Silangang Albay, Quezon, Samar, Leyte, at Silangang Mindanao.</a:t>
            </a:r>
            <a:endParaRPr b="0" lang="en-PH" sz="1800" spc="-1" strike="noStrike">
              <a:solidFill>
                <a:srgbClr val="000000"/>
              </a:solidFill>
              <a:latin typeface="Arial"/>
            </a:endParaRPr>
          </a:p>
        </p:txBody>
      </p:sp>
      <p:pic>
        <p:nvPicPr>
          <p:cNvPr id="221" name="" descr=""/>
          <p:cNvPicPr/>
          <p:nvPr/>
        </p:nvPicPr>
        <p:blipFill>
          <a:blip r:embed="rId1"/>
          <a:stretch/>
        </p:blipFill>
        <p:spPr>
          <a:xfrm>
            <a:off x="7200000" y="437400"/>
            <a:ext cx="3597840" cy="5711760"/>
          </a:xfrm>
          <a:prstGeom prst="rect">
            <a:avLst/>
          </a:prstGeom>
          <a:ln w="0">
            <a:noFill/>
          </a:ln>
        </p:spPr>
      </p:pic>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2" name="Rectangle 11"/>
          <p:cNvSpPr/>
          <p:nvPr/>
        </p:nvSpPr>
        <p:spPr>
          <a:xfrm>
            <a:off x="-113040" y="560880"/>
            <a:ext cx="6853320" cy="70740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endParaRPr b="0" lang="en-PH" sz="1800" spc="-1" strike="noStrike">
              <a:solidFill>
                <a:srgbClr val="000000"/>
              </a:solidFill>
              <a:latin typeface="Arial"/>
              <a:ea typeface="DejaVu Sans"/>
            </a:endParaRPr>
          </a:p>
        </p:txBody>
      </p:sp>
      <p:sp>
        <p:nvSpPr>
          <p:cNvPr id="223" name=""/>
          <p:cNvSpPr/>
          <p:nvPr/>
        </p:nvSpPr>
        <p:spPr>
          <a:xfrm>
            <a:off x="426960" y="527760"/>
            <a:ext cx="10249920" cy="110412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pPr>
            <a:r>
              <a:rPr b="1" lang="en-PH" sz="3600" spc="-1" strike="noStrike">
                <a:solidFill>
                  <a:srgbClr val="ffffff"/>
                </a:solidFill>
                <a:latin typeface="Montserrat Medium"/>
                <a:ea typeface="DejaVu Sans"/>
              </a:rPr>
              <a:t>Mga Uri ng Klima sa Bansa</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224" name=""/>
          <p:cNvSpPr/>
          <p:nvPr/>
        </p:nvSpPr>
        <p:spPr>
          <a:xfrm>
            <a:off x="1080000" y="2520000"/>
            <a:ext cx="10136880" cy="1360080"/>
          </a:xfrm>
          <a:prstGeom prst="rect">
            <a:avLst/>
          </a:prstGeom>
          <a:noFill/>
          <a:ln w="0">
            <a:noFill/>
          </a:ln>
        </p:spPr>
        <p:style>
          <a:lnRef idx="0"/>
          <a:fillRef idx="0"/>
          <a:effectRef idx="0"/>
          <a:fontRef idx="minor"/>
        </p:style>
        <p:txBody>
          <a:bodyPr lIns="90000" rIns="90000" tIns="45000" bIns="45000" anchor="t">
            <a:noAutofit/>
          </a:bodyPr>
          <a:p>
            <a:endParaRPr b="0" lang="en-PH" sz="1800" spc="-1" strike="noStrike">
              <a:solidFill>
                <a:srgbClr val="000000"/>
              </a:solidFill>
              <a:latin typeface="Arial"/>
              <a:ea typeface="DejaVu Sans"/>
            </a:endParaRPr>
          </a:p>
        </p:txBody>
      </p:sp>
      <p:pic>
        <p:nvPicPr>
          <p:cNvPr id="225" name="" descr=""/>
          <p:cNvPicPr/>
          <p:nvPr/>
        </p:nvPicPr>
        <p:blipFill>
          <a:blip r:embed="rId1"/>
          <a:stretch/>
        </p:blipFill>
        <p:spPr>
          <a:xfrm>
            <a:off x="7200000" y="437400"/>
            <a:ext cx="3597840" cy="5711760"/>
          </a:xfrm>
          <a:prstGeom prst="rect">
            <a:avLst/>
          </a:prstGeom>
          <a:ln w="0">
            <a:noFill/>
          </a:ln>
        </p:spPr>
      </p:pic>
      <p:sp>
        <p:nvSpPr>
          <p:cNvPr id="226" name=""/>
          <p:cNvSpPr/>
          <p:nvPr/>
        </p:nvSpPr>
        <p:spPr>
          <a:xfrm>
            <a:off x="647640" y="1550520"/>
            <a:ext cx="6730200" cy="376452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pPr>
            <a:r>
              <a:rPr b="0" lang="en-PH" sz="1800" spc="-1" strike="noStrike">
                <a:solidFill>
                  <a:srgbClr val="000000"/>
                </a:solidFill>
                <a:latin typeface="Lato"/>
                <a:ea typeface="DejaVu Sans"/>
              </a:rPr>
              <a:t>3.</a:t>
            </a:r>
            <a:r>
              <a:rPr b="1" lang="en-PH" sz="1800" spc="-1" strike="noStrike">
                <a:solidFill>
                  <a:srgbClr val="000000"/>
                </a:solidFill>
                <a:latin typeface="Lato"/>
                <a:ea typeface="DejaVu Sans"/>
              </a:rPr>
              <a:t> Ikatlong Uri </a:t>
            </a:r>
            <a:r>
              <a:rPr b="0" lang="en-PH" sz="1800" spc="-1" strike="noStrike">
                <a:solidFill>
                  <a:srgbClr val="000000"/>
                </a:solidFill>
                <a:latin typeface="Lato"/>
                <a:ea typeface="DejaVu Sans"/>
              </a:rPr>
              <a:t>– walang tiyak na panahon. Maaaring tagtuyo mula Nobyembre hanggang Abril at maaaring tag-ulan sa ibang bahagi ng taon. Nararanasan ito sa Nueva Vizcaya, Isabela, Cagayan Valley, silangang bahagi ng Mt. Province, Masbate, Romblon, Timog Quezon, Cebu, Silangang Negros, Hilagang Mindanao, at Silangang Palawan.</a:t>
            </a:r>
            <a:endParaRPr b="0" lang="en-PH" sz="1800" spc="-1" strike="noStrike">
              <a:solidFill>
                <a:srgbClr val="000000"/>
              </a:solidFill>
              <a:latin typeface="Arial"/>
            </a:endParaRPr>
          </a:p>
          <a:p>
            <a:pPr algn="just">
              <a:lnSpc>
                <a:spcPct val="100000"/>
              </a:lnSpc>
            </a:pPr>
            <a:endParaRPr b="0" lang="en-PH" sz="1800" spc="-1" strike="noStrike">
              <a:solidFill>
                <a:srgbClr val="000000"/>
              </a:solidFill>
              <a:latin typeface="Arial"/>
            </a:endParaRPr>
          </a:p>
          <a:p>
            <a:pPr algn="just">
              <a:lnSpc>
                <a:spcPct val="100000"/>
              </a:lnSpc>
            </a:pPr>
            <a:endParaRPr b="0" lang="en-PH" sz="1800" spc="-1" strike="noStrike">
              <a:solidFill>
                <a:srgbClr val="000000"/>
              </a:solidFill>
              <a:latin typeface="Arial"/>
            </a:endParaRPr>
          </a:p>
          <a:p>
            <a:pPr algn="just">
              <a:lnSpc>
                <a:spcPct val="100000"/>
              </a:lnSpc>
            </a:pPr>
            <a:r>
              <a:rPr b="0" lang="en-PH" sz="1800" spc="-1" strike="noStrike">
                <a:solidFill>
                  <a:srgbClr val="000000"/>
                </a:solidFill>
                <a:latin typeface="Lato"/>
                <a:ea typeface="DejaVu Sans"/>
              </a:rPr>
              <a:t>4. </a:t>
            </a:r>
            <a:r>
              <a:rPr b="1" lang="en-PH" sz="1800" spc="-1" strike="noStrike">
                <a:solidFill>
                  <a:srgbClr val="000000"/>
                </a:solidFill>
                <a:latin typeface="Lato"/>
                <a:ea typeface="DejaVu Sans"/>
              </a:rPr>
              <a:t>Ikaapat na Uri</a:t>
            </a:r>
            <a:r>
              <a:rPr b="0" lang="en-PH" sz="1800" spc="-1" strike="noStrike">
                <a:solidFill>
                  <a:srgbClr val="000000"/>
                </a:solidFill>
                <a:latin typeface="Lato"/>
                <a:ea typeface="DejaVu Sans"/>
              </a:rPr>
              <a:t> – ang tagulan ay pantay sa buong taon. Nararanasan sa Batanes, Albay, Bontoc, Marinduque, Leyte, Hilagang Cebu, Bohol, Hilagang-silangang Luzon, Kanlurang Camarines Sur, at buong pulo ng Mindanao.</a:t>
            </a:r>
            <a:endParaRPr b="0" lang="en-PH"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7" name="Rectangle 15"/>
          <p:cNvSpPr/>
          <p:nvPr/>
        </p:nvSpPr>
        <p:spPr>
          <a:xfrm>
            <a:off x="-113040" y="572400"/>
            <a:ext cx="3890160" cy="652680"/>
          </a:xfrm>
          <a:prstGeom prst="rect">
            <a:avLst/>
          </a:prstGeom>
          <a:gradFill rotWithShape="0">
            <a:gsLst>
              <a:gs pos="0">
                <a:srgbClr val="e8a202"/>
              </a:gs>
              <a:gs pos="100000">
                <a:srgbClr val="ffe994"/>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pPr>
              <a:lnSpc>
                <a:spcPct val="100000"/>
              </a:lnSpc>
            </a:pPr>
            <a:endParaRPr b="0" lang="en-PH" sz="1800" spc="-1" strike="noStrike">
              <a:solidFill>
                <a:srgbClr val="000000"/>
              </a:solidFill>
              <a:latin typeface="Arial"/>
              <a:ea typeface="DejaVu Sans"/>
            </a:endParaRPr>
          </a:p>
        </p:txBody>
      </p:sp>
      <p:sp>
        <p:nvSpPr>
          <p:cNvPr id="228" name=""/>
          <p:cNvSpPr/>
          <p:nvPr/>
        </p:nvSpPr>
        <p:spPr>
          <a:xfrm>
            <a:off x="426960" y="527760"/>
            <a:ext cx="10249920" cy="110412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pPr>
            <a:endParaRPr b="0" lang="en-PH" sz="1800" spc="-1" strike="noStrike">
              <a:solidFill>
                <a:srgbClr val="000000"/>
              </a:solidFill>
              <a:latin typeface="Arial"/>
              <a:ea typeface="DejaVu Sans"/>
            </a:endParaRPr>
          </a:p>
        </p:txBody>
      </p:sp>
      <p:sp>
        <p:nvSpPr>
          <p:cNvPr id="229" name=""/>
          <p:cNvSpPr/>
          <p:nvPr/>
        </p:nvSpPr>
        <p:spPr>
          <a:xfrm>
            <a:off x="540000" y="231480"/>
            <a:ext cx="10136880" cy="120240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endParaRPr b="0" lang="en-PH" sz="1800" spc="-1" strike="noStrike">
              <a:solidFill>
                <a:srgbClr val="000000"/>
              </a:solidFill>
              <a:latin typeface="Arial"/>
            </a:endParaRPr>
          </a:p>
          <a:p>
            <a:pPr>
              <a:lnSpc>
                <a:spcPct val="100000"/>
              </a:lnSpc>
            </a:pPr>
            <a:r>
              <a:rPr b="1" lang="en-PH" sz="3600" spc="-1" strike="noStrike">
                <a:solidFill>
                  <a:srgbClr val="ffffff"/>
                </a:solidFill>
                <a:latin typeface="Montserrat Medium"/>
                <a:ea typeface="Arial;Arial"/>
              </a:rPr>
              <a:t>Pagsasanay</a:t>
            </a:r>
            <a:endParaRPr b="0" lang="en-PH" sz="3600" spc="-1" strike="noStrike">
              <a:solidFill>
                <a:srgbClr val="000000"/>
              </a:solidFill>
              <a:latin typeface="Arial"/>
            </a:endParaRPr>
          </a:p>
        </p:txBody>
      </p:sp>
      <p:sp>
        <p:nvSpPr>
          <p:cNvPr id="230" name=""/>
          <p:cNvSpPr/>
          <p:nvPr/>
        </p:nvSpPr>
        <p:spPr>
          <a:xfrm>
            <a:off x="720000" y="1060560"/>
            <a:ext cx="9956880" cy="6973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endParaRPr b="0" lang="en-PH" sz="1800" spc="-1" strike="noStrike">
              <a:solidFill>
                <a:srgbClr val="000000"/>
              </a:solidFill>
              <a:latin typeface="Arial"/>
            </a:endParaRPr>
          </a:p>
          <a:p>
            <a:pPr>
              <a:lnSpc>
                <a:spcPct val="100000"/>
              </a:lnSpc>
            </a:pPr>
            <a:endParaRPr b="0" lang="en-PH" sz="1800" spc="-1" strike="noStrike">
              <a:solidFill>
                <a:srgbClr val="000000"/>
              </a:solidFill>
              <a:latin typeface="Arial"/>
            </a:endParaRPr>
          </a:p>
          <a:p>
            <a:pPr>
              <a:lnSpc>
                <a:spcPct val="100000"/>
              </a:lnSpc>
              <a:spcBef>
                <a:spcPts val="283"/>
              </a:spcBef>
              <a:spcAft>
                <a:spcPts val="283"/>
              </a:spcAft>
            </a:pPr>
            <a:endParaRPr b="0" lang="en-PH" sz="1800" spc="-1" strike="noStrike">
              <a:solidFill>
                <a:srgbClr val="000000"/>
              </a:solidFill>
              <a:latin typeface="Arial"/>
            </a:endParaRPr>
          </a:p>
        </p:txBody>
      </p:sp>
      <p:sp>
        <p:nvSpPr>
          <p:cNvPr id="231" name=""/>
          <p:cNvSpPr/>
          <p:nvPr/>
        </p:nvSpPr>
        <p:spPr>
          <a:xfrm>
            <a:off x="720000" y="1496160"/>
            <a:ext cx="10974960" cy="6980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endParaRPr b="0" lang="en-PH" sz="1800" spc="-1" strike="noStrike">
              <a:solidFill>
                <a:srgbClr val="000000"/>
              </a:solidFill>
              <a:latin typeface="Arial"/>
              <a:ea typeface="DejaVu Sans"/>
            </a:endParaRPr>
          </a:p>
        </p:txBody>
      </p:sp>
      <p:sp>
        <p:nvSpPr>
          <p:cNvPr id="232" name=""/>
          <p:cNvSpPr/>
          <p:nvPr/>
        </p:nvSpPr>
        <p:spPr>
          <a:xfrm>
            <a:off x="674280" y="1289880"/>
            <a:ext cx="10121400" cy="22305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1800" spc="-1" strike="noStrike">
                <a:solidFill>
                  <a:srgbClr val="000000"/>
                </a:solidFill>
                <a:latin typeface="Lato"/>
                <a:ea typeface="Arial;Arial"/>
              </a:rPr>
              <a:t>I. Panuto: </a:t>
            </a:r>
            <a:r>
              <a:rPr b="0" lang="en-PH" sz="1800" spc="-1" strike="noStrike">
                <a:solidFill>
                  <a:srgbClr val="000000"/>
                </a:solidFill>
                <a:latin typeface="Lato"/>
                <a:ea typeface="Arial;Arial"/>
              </a:rPr>
              <a:t>Sagutin ang mga tanong.</a:t>
            </a:r>
            <a:endParaRPr b="0" lang="en-PH" sz="1800" spc="-1" strike="noStrike">
              <a:solidFill>
                <a:srgbClr val="000000"/>
              </a:solidFill>
              <a:latin typeface="Arial"/>
            </a:endParaRPr>
          </a:p>
          <a:p>
            <a:pPr>
              <a:lnSpc>
                <a:spcPct val="100000"/>
              </a:lnSpc>
            </a:pPr>
            <a:endParaRPr b="0" lang="en-PH" sz="1800" spc="-1" strike="noStrike">
              <a:solidFill>
                <a:srgbClr val="000000"/>
              </a:solidFill>
              <a:latin typeface="Arial"/>
            </a:endParaRPr>
          </a:p>
          <a:p>
            <a:pPr>
              <a:lnSpc>
                <a:spcPct val="100000"/>
              </a:lnSpc>
              <a:spcBef>
                <a:spcPts val="283"/>
              </a:spcBef>
              <a:spcAft>
                <a:spcPts val="283"/>
              </a:spcAft>
            </a:pPr>
            <a:r>
              <a:rPr b="0" lang="en-PH" sz="1800" spc="-1" strike="noStrike">
                <a:solidFill>
                  <a:srgbClr val="000000"/>
                </a:solidFill>
                <a:latin typeface="Lato"/>
                <a:ea typeface="Arial;Arial"/>
              </a:rPr>
              <a:t>1. Ano-ano ang pagkakaiba ng bawat pares ng anyong lupa?</a:t>
            </a:r>
            <a:endParaRPr b="0" lang="en-PH" sz="1800" spc="-1" strike="noStrike">
              <a:solidFill>
                <a:srgbClr val="000000"/>
              </a:solidFill>
              <a:latin typeface="Arial"/>
            </a:endParaRPr>
          </a:p>
          <a:p>
            <a:pPr>
              <a:lnSpc>
                <a:spcPct val="100000"/>
              </a:lnSpc>
              <a:spcBef>
                <a:spcPts val="283"/>
              </a:spcBef>
              <a:spcAft>
                <a:spcPts val="283"/>
              </a:spcAft>
            </a:pPr>
            <a:r>
              <a:rPr b="0" lang="en-PH" sz="1800" spc="-1" strike="noStrike">
                <a:solidFill>
                  <a:srgbClr val="000000"/>
                </a:solidFill>
                <a:latin typeface="Lato"/>
                <a:ea typeface="Arial;Arial"/>
              </a:rPr>
              <a:t>	</a:t>
            </a:r>
            <a:r>
              <a:rPr b="0" lang="en-PH" sz="1800" spc="-1" strike="noStrike">
                <a:solidFill>
                  <a:srgbClr val="000000"/>
                </a:solidFill>
                <a:latin typeface="Lato"/>
                <a:ea typeface="Arial;Arial"/>
              </a:rPr>
              <a:t>a. bundok at burol</a:t>
            </a:r>
            <a:endParaRPr b="0" lang="en-PH" sz="1800" spc="-1" strike="noStrike">
              <a:solidFill>
                <a:srgbClr val="000000"/>
              </a:solidFill>
              <a:latin typeface="Arial"/>
            </a:endParaRPr>
          </a:p>
          <a:p>
            <a:pPr>
              <a:lnSpc>
                <a:spcPct val="100000"/>
              </a:lnSpc>
              <a:spcBef>
                <a:spcPts val="283"/>
              </a:spcBef>
              <a:spcAft>
                <a:spcPts val="283"/>
              </a:spcAft>
            </a:pPr>
            <a:r>
              <a:rPr b="0" lang="en-PH" sz="1800" spc="-1" strike="noStrike">
                <a:solidFill>
                  <a:srgbClr val="000000"/>
                </a:solidFill>
                <a:latin typeface="Lato"/>
                <a:ea typeface="Arial;Arial"/>
              </a:rPr>
              <a:t>	</a:t>
            </a:r>
            <a:r>
              <a:rPr b="0" lang="en-PH" sz="1800" spc="-1" strike="noStrike">
                <a:solidFill>
                  <a:srgbClr val="000000"/>
                </a:solidFill>
                <a:latin typeface="Lato"/>
                <a:ea typeface="Arial;Arial"/>
              </a:rPr>
              <a:t>b. pulo at tangway</a:t>
            </a:r>
            <a:endParaRPr b="0" lang="en-PH" sz="1800" spc="-1" strike="noStrike">
              <a:solidFill>
                <a:srgbClr val="000000"/>
              </a:solidFill>
              <a:latin typeface="Arial"/>
            </a:endParaRPr>
          </a:p>
          <a:p>
            <a:pPr>
              <a:lnSpc>
                <a:spcPct val="100000"/>
              </a:lnSpc>
              <a:spcBef>
                <a:spcPts val="283"/>
              </a:spcBef>
              <a:spcAft>
                <a:spcPts val="283"/>
              </a:spcAft>
            </a:pPr>
            <a:r>
              <a:rPr b="0" lang="en-PH" sz="1800" spc="-1" strike="noStrike">
                <a:solidFill>
                  <a:srgbClr val="000000"/>
                </a:solidFill>
                <a:latin typeface="Lato"/>
                <a:ea typeface="Arial;Arial"/>
              </a:rPr>
              <a:t>	</a:t>
            </a:r>
            <a:r>
              <a:rPr b="0" lang="en-PH" sz="1800" spc="-1" strike="noStrike">
                <a:solidFill>
                  <a:srgbClr val="000000"/>
                </a:solidFill>
                <a:latin typeface="Lato"/>
                <a:ea typeface="Arial;Arial"/>
              </a:rPr>
              <a:t>c. bulkan at talampas</a:t>
            </a:r>
            <a:endParaRPr b="0" lang="en-PH" sz="1800" spc="-1" strike="noStrike">
              <a:solidFill>
                <a:srgbClr val="000000"/>
              </a:solidFill>
              <a:latin typeface="Arial"/>
            </a:endParaRPr>
          </a:p>
          <a:p>
            <a:pPr>
              <a:lnSpc>
                <a:spcPct val="100000"/>
              </a:lnSpc>
              <a:spcBef>
                <a:spcPts val="283"/>
              </a:spcBef>
              <a:spcAft>
                <a:spcPts val="283"/>
              </a:spcAft>
            </a:pPr>
            <a:r>
              <a:rPr b="0" lang="en-PH" sz="1800" spc="-1" strike="noStrike">
                <a:solidFill>
                  <a:srgbClr val="000000"/>
                </a:solidFill>
                <a:latin typeface="Lato"/>
                <a:ea typeface="Arial;Arial"/>
              </a:rPr>
              <a:t>	</a:t>
            </a:r>
            <a:r>
              <a:rPr b="0" lang="en-PH" sz="1800" spc="-1" strike="noStrike">
                <a:solidFill>
                  <a:srgbClr val="000000"/>
                </a:solidFill>
                <a:latin typeface="Lato"/>
                <a:ea typeface="Arial;Arial"/>
              </a:rPr>
              <a:t>d. lambak at kapatagan</a:t>
            </a:r>
            <a:endParaRPr b="0" lang="en-PH" sz="1800" spc="-1" strike="noStrike">
              <a:solidFill>
                <a:srgbClr val="000000"/>
              </a:solidFill>
              <a:latin typeface="Arial"/>
            </a:endParaRPr>
          </a:p>
          <a:p>
            <a:pPr>
              <a:lnSpc>
                <a:spcPct val="100000"/>
              </a:lnSpc>
              <a:spcBef>
                <a:spcPts val="283"/>
              </a:spcBef>
              <a:spcAft>
                <a:spcPts val="283"/>
              </a:spcAft>
            </a:pPr>
            <a:endParaRPr b="0" lang="en-PH" sz="1800" spc="-1" strike="noStrike">
              <a:solidFill>
                <a:srgbClr val="000000"/>
              </a:solidFill>
              <a:latin typeface="Arial"/>
            </a:endParaRPr>
          </a:p>
          <a:p>
            <a:pPr>
              <a:lnSpc>
                <a:spcPct val="100000"/>
              </a:lnSpc>
              <a:spcBef>
                <a:spcPts val="283"/>
              </a:spcBef>
              <a:spcAft>
                <a:spcPts val="283"/>
              </a:spcAft>
            </a:pPr>
            <a:r>
              <a:rPr b="0" lang="en-PH" sz="1800" spc="-1" strike="noStrike">
                <a:solidFill>
                  <a:srgbClr val="000000"/>
                </a:solidFill>
                <a:latin typeface="Lato"/>
                <a:ea typeface="Arial;Arial"/>
              </a:rPr>
              <a:t>2. Bakit mahalagang makilala mo ang mga anyong tubig sa ating bansa?</a:t>
            </a:r>
            <a:endParaRPr b="0" lang="en-PH"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3" name="Rectangle 14"/>
          <p:cNvSpPr/>
          <p:nvPr/>
        </p:nvSpPr>
        <p:spPr>
          <a:xfrm>
            <a:off x="-113040" y="572400"/>
            <a:ext cx="6592680" cy="652680"/>
          </a:xfrm>
          <a:prstGeom prst="rect">
            <a:avLst/>
          </a:prstGeom>
          <a:gradFill rotWithShape="0">
            <a:gsLst>
              <a:gs pos="0">
                <a:srgbClr val="e8a202"/>
              </a:gs>
              <a:gs pos="100000">
                <a:srgbClr val="ffe994"/>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pPr>
              <a:lnSpc>
                <a:spcPct val="100000"/>
              </a:lnSpc>
            </a:pPr>
            <a:endParaRPr b="0" lang="en-PH" sz="1800" spc="-1" strike="noStrike">
              <a:solidFill>
                <a:srgbClr val="000000"/>
              </a:solidFill>
              <a:latin typeface="Arial"/>
              <a:ea typeface="DejaVu Sans"/>
            </a:endParaRPr>
          </a:p>
        </p:txBody>
      </p:sp>
      <p:sp>
        <p:nvSpPr>
          <p:cNvPr id="234" name=""/>
          <p:cNvSpPr/>
          <p:nvPr/>
        </p:nvSpPr>
        <p:spPr>
          <a:xfrm>
            <a:off x="426960" y="527760"/>
            <a:ext cx="10249920" cy="11041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endParaRPr b="0" lang="en-PH" sz="1800" spc="-1" strike="noStrike">
              <a:solidFill>
                <a:srgbClr val="000000"/>
              </a:solidFill>
              <a:latin typeface="Arial"/>
              <a:ea typeface="DejaVu Sans"/>
            </a:endParaRPr>
          </a:p>
        </p:txBody>
      </p:sp>
      <p:sp>
        <p:nvSpPr>
          <p:cNvPr id="235" name=""/>
          <p:cNvSpPr/>
          <p:nvPr/>
        </p:nvSpPr>
        <p:spPr>
          <a:xfrm>
            <a:off x="2340000" y="1980000"/>
            <a:ext cx="8809920" cy="370620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endParaRPr b="0" lang="en-PH" sz="1800" spc="-1" strike="noStrike">
              <a:solidFill>
                <a:srgbClr val="000000"/>
              </a:solidFill>
              <a:latin typeface="Arial"/>
              <a:ea typeface="DejaVu Sans"/>
            </a:endParaRPr>
          </a:p>
        </p:txBody>
      </p:sp>
      <p:sp>
        <p:nvSpPr>
          <p:cNvPr id="236" name=""/>
          <p:cNvSpPr/>
          <p:nvPr/>
        </p:nvSpPr>
        <p:spPr>
          <a:xfrm>
            <a:off x="540000" y="231480"/>
            <a:ext cx="10136880" cy="120240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endParaRPr b="0" lang="en-PH" sz="1800" spc="-1" strike="noStrike">
              <a:solidFill>
                <a:srgbClr val="000000"/>
              </a:solidFill>
              <a:latin typeface="Arial"/>
            </a:endParaRPr>
          </a:p>
          <a:p>
            <a:pPr>
              <a:lnSpc>
                <a:spcPct val="100000"/>
              </a:lnSpc>
            </a:pPr>
            <a:r>
              <a:rPr b="1" lang="en-PH" sz="3600" spc="-1" strike="noStrike">
                <a:solidFill>
                  <a:srgbClr val="ffffff"/>
                </a:solidFill>
                <a:latin typeface="Montserrat Medium"/>
                <a:ea typeface="Arial;Arial"/>
              </a:rPr>
              <a:t>Mga Halimbawang sagot:</a:t>
            </a:r>
            <a:endParaRPr b="0" lang="en-PH" sz="3600" spc="-1" strike="noStrike">
              <a:solidFill>
                <a:srgbClr val="000000"/>
              </a:solidFill>
              <a:latin typeface="Arial"/>
            </a:endParaRPr>
          </a:p>
        </p:txBody>
      </p:sp>
      <p:sp>
        <p:nvSpPr>
          <p:cNvPr id="237" name=""/>
          <p:cNvSpPr/>
          <p:nvPr/>
        </p:nvSpPr>
        <p:spPr>
          <a:xfrm>
            <a:off x="720000" y="1278360"/>
            <a:ext cx="10798920" cy="69732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spcBef>
                <a:spcPts val="283"/>
              </a:spcBef>
              <a:spcAft>
                <a:spcPts val="283"/>
              </a:spcAft>
            </a:pPr>
            <a:r>
              <a:rPr b="0" lang="en-PH" sz="1800" spc="-1" strike="noStrike">
                <a:solidFill>
                  <a:srgbClr val="000000"/>
                </a:solidFill>
                <a:latin typeface="Lato"/>
                <a:ea typeface="Arial;Arial"/>
              </a:rPr>
              <a:t>Narito ang pagkakaiba ng mga anyong lupa:</a:t>
            </a:r>
            <a:endParaRPr b="0" lang="en-PH" sz="1800" spc="-1" strike="noStrike">
              <a:solidFill>
                <a:srgbClr val="000000"/>
              </a:solidFill>
              <a:latin typeface="Arial"/>
            </a:endParaRPr>
          </a:p>
          <a:p>
            <a:pPr algn="just">
              <a:lnSpc>
                <a:spcPct val="100000"/>
              </a:lnSpc>
              <a:spcBef>
                <a:spcPts val="283"/>
              </a:spcBef>
              <a:spcAft>
                <a:spcPts val="283"/>
              </a:spcAft>
            </a:pPr>
            <a:endParaRPr b="0" lang="en-PH" sz="1800" spc="-1" strike="noStrike">
              <a:solidFill>
                <a:srgbClr val="000000"/>
              </a:solidFill>
              <a:latin typeface="Arial"/>
            </a:endParaRPr>
          </a:p>
          <a:p>
            <a:pPr algn="just">
              <a:lnSpc>
                <a:spcPct val="100000"/>
              </a:lnSpc>
              <a:spcBef>
                <a:spcPts val="283"/>
              </a:spcBef>
              <a:spcAft>
                <a:spcPts val="283"/>
              </a:spcAft>
            </a:pPr>
            <a:r>
              <a:rPr b="0" lang="en-PH" sz="1800" spc="-1" strike="noStrike">
                <a:solidFill>
                  <a:srgbClr val="000000"/>
                </a:solidFill>
                <a:latin typeface="Lato"/>
                <a:ea typeface="DejaVu Sans"/>
              </a:rPr>
              <a:t>a. Ang bundok ay mataas na anyong lupa na may tuktok o peak samantalang ang burol ay mas mababa </a:t>
            </a:r>
            <a:r>
              <a:rPr b="0" lang="en-PH" sz="1800" spc="-1" strike="noStrike">
                <a:solidFill>
                  <a:srgbClr val="000000"/>
                </a:solidFill>
                <a:latin typeface="Lato"/>
                <a:ea typeface="Arial;Arial"/>
              </a:rPr>
              <a:t>kompara sa bundok.</a:t>
            </a:r>
            <a:endParaRPr b="0" lang="en-PH" sz="1800" spc="-1" strike="noStrike">
              <a:solidFill>
                <a:srgbClr val="000000"/>
              </a:solidFill>
              <a:latin typeface="Arial"/>
            </a:endParaRPr>
          </a:p>
          <a:p>
            <a:pPr algn="just">
              <a:lnSpc>
                <a:spcPct val="100000"/>
              </a:lnSpc>
              <a:spcBef>
                <a:spcPts val="283"/>
              </a:spcBef>
              <a:spcAft>
                <a:spcPts val="283"/>
              </a:spcAft>
            </a:pPr>
            <a:r>
              <a:rPr b="0" lang="en-PH" sz="1800" spc="-1" strike="noStrike">
                <a:solidFill>
                  <a:srgbClr val="000000"/>
                </a:solidFill>
                <a:latin typeface="Lato"/>
                <a:ea typeface="Arial;Arial"/>
              </a:rPr>
              <a:t>b. Ang pulo ay anyong lupang napaliligiran ng tubig samantalang ang tangway ay lupang nakausli sa kalupaan na halos naliligiran ng tubig.</a:t>
            </a:r>
            <a:endParaRPr b="0" lang="en-PH" sz="1800" spc="-1" strike="noStrike">
              <a:solidFill>
                <a:srgbClr val="000000"/>
              </a:solidFill>
              <a:latin typeface="Arial"/>
            </a:endParaRPr>
          </a:p>
          <a:p>
            <a:pPr algn="just">
              <a:lnSpc>
                <a:spcPct val="100000"/>
              </a:lnSpc>
              <a:spcBef>
                <a:spcPts val="283"/>
              </a:spcBef>
              <a:spcAft>
                <a:spcPts val="283"/>
              </a:spcAft>
            </a:pPr>
            <a:r>
              <a:rPr b="0" lang="en-PH" sz="1800" spc="-1" strike="noStrike">
                <a:solidFill>
                  <a:srgbClr val="000000"/>
                </a:solidFill>
                <a:latin typeface="Lato"/>
                <a:ea typeface="DejaVu Sans"/>
              </a:rPr>
              <a:t>c. Ang bulkan ay isang mataas na anyong lupa na karaniwang naglalabas ng usok at lava kung ito ay </a:t>
            </a:r>
            <a:r>
              <a:rPr b="0" lang="en-PH" sz="1800" spc="-1" strike="noStrike">
                <a:solidFill>
                  <a:srgbClr val="000000"/>
                </a:solidFill>
                <a:latin typeface="Lato"/>
                <a:ea typeface="Arial;Arial"/>
              </a:rPr>
              <a:t>sumasabog samantalang ang talampas ay patag na lupa sa ibabaw ng bundok.</a:t>
            </a:r>
            <a:endParaRPr b="0" lang="en-PH" sz="1800" spc="-1" strike="noStrike">
              <a:solidFill>
                <a:srgbClr val="000000"/>
              </a:solidFill>
              <a:latin typeface="Arial"/>
            </a:endParaRPr>
          </a:p>
          <a:p>
            <a:pPr algn="just">
              <a:lnSpc>
                <a:spcPct val="100000"/>
              </a:lnSpc>
              <a:spcBef>
                <a:spcPts val="283"/>
              </a:spcBef>
              <a:spcAft>
                <a:spcPts val="283"/>
              </a:spcAft>
            </a:pPr>
            <a:r>
              <a:rPr b="0" lang="en-PH" sz="1800" spc="-1" strike="noStrike">
                <a:solidFill>
                  <a:srgbClr val="000000"/>
                </a:solidFill>
                <a:latin typeface="Lato"/>
                <a:ea typeface="Arial;Arial"/>
              </a:rPr>
              <a:t>d. Ang lambak ay patag na lupa sa pagitan ng mga bundok samantalang ang kapatagan ay anyong lupa na mababa, patag, at malawak na pinakaangkop sa pagtatanim.</a:t>
            </a:r>
            <a:endParaRPr b="0" lang="en-PH" sz="1800" spc="-1" strike="noStrike">
              <a:solidFill>
                <a:srgbClr val="000000"/>
              </a:solidFill>
              <a:latin typeface="Arial"/>
            </a:endParaRPr>
          </a:p>
          <a:p>
            <a:pPr algn="just">
              <a:lnSpc>
                <a:spcPct val="100000"/>
              </a:lnSpc>
              <a:spcBef>
                <a:spcPts val="283"/>
              </a:spcBef>
              <a:spcAft>
                <a:spcPts val="283"/>
              </a:spcAft>
            </a:pPr>
            <a:endParaRPr b="0" lang="en-PH" sz="1800" spc="-1" strike="noStrike">
              <a:solidFill>
                <a:srgbClr val="000000"/>
              </a:solidFill>
              <a:latin typeface="Arial"/>
            </a:endParaRPr>
          </a:p>
          <a:p>
            <a:pPr algn="just">
              <a:lnSpc>
                <a:spcPct val="100000"/>
              </a:lnSpc>
              <a:spcBef>
                <a:spcPts val="283"/>
              </a:spcBef>
              <a:spcAft>
                <a:spcPts val="283"/>
              </a:spcAft>
            </a:pPr>
            <a:r>
              <a:rPr b="0" lang="en-PH" sz="1800" spc="-1" strike="noStrike">
                <a:solidFill>
                  <a:srgbClr val="000000"/>
                </a:solidFill>
                <a:latin typeface="Lato"/>
                <a:ea typeface="Arial;Arial"/>
              </a:rPr>
              <a:t>2. Mahalagang makilala at magkaroon ng sapat na kaalaman tungkol sa mga anyong lupa sa bansa upang magkaroon ng ideya sa uri ng buhay at hanapbuhay na mayroon ang iba’t ibang lugar. Ito ay mahalaga rin sa paghahanda sa mga kalamidad o hindi magandang epekto ng posibleng pag-apaw ng mga anyong tubigna ito.</a:t>
            </a:r>
            <a:endParaRPr b="0" lang="en-PH"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4" name="Rectangle 4"/>
          <p:cNvSpPr/>
          <p:nvPr/>
        </p:nvSpPr>
        <p:spPr>
          <a:xfrm>
            <a:off x="-113040" y="556560"/>
            <a:ext cx="7312680" cy="70740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pPr>
              <a:lnSpc>
                <a:spcPct val="100000"/>
              </a:lnSpc>
            </a:pPr>
            <a:endParaRPr b="0" lang="en-PH" sz="1800" spc="-1" strike="noStrike">
              <a:solidFill>
                <a:srgbClr val="000000"/>
              </a:solidFill>
              <a:latin typeface="Arial"/>
              <a:ea typeface="DejaVu Sans"/>
            </a:endParaRPr>
          </a:p>
        </p:txBody>
      </p:sp>
      <p:sp>
        <p:nvSpPr>
          <p:cNvPr id="135" name=""/>
          <p:cNvSpPr/>
          <p:nvPr/>
        </p:nvSpPr>
        <p:spPr>
          <a:xfrm>
            <a:off x="426960" y="527760"/>
            <a:ext cx="10249920" cy="110412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pPr>
            <a:r>
              <a:rPr b="1" lang="en-PH" sz="3600" spc="-1" strike="noStrike">
                <a:solidFill>
                  <a:srgbClr val="ffffff"/>
                </a:solidFill>
                <a:latin typeface="Montserrat Medium"/>
                <a:ea typeface="DejaVu Sans"/>
              </a:rPr>
              <a:t>Ang Topograpiya ng Pilipinas</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136" name=""/>
          <p:cNvSpPr/>
          <p:nvPr/>
        </p:nvSpPr>
        <p:spPr>
          <a:xfrm>
            <a:off x="1080000" y="2520000"/>
            <a:ext cx="10136880" cy="13600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endParaRPr b="0" lang="en-PH" sz="1800" spc="-1" strike="noStrike">
              <a:solidFill>
                <a:srgbClr val="000000"/>
              </a:solidFill>
              <a:latin typeface="Arial"/>
              <a:ea typeface="DejaVu Sans"/>
            </a:endParaRPr>
          </a:p>
        </p:txBody>
      </p:sp>
      <p:sp>
        <p:nvSpPr>
          <p:cNvPr id="137" name=""/>
          <p:cNvSpPr/>
          <p:nvPr/>
        </p:nvSpPr>
        <p:spPr>
          <a:xfrm>
            <a:off x="540000" y="1379880"/>
            <a:ext cx="10797120" cy="250380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endParaRPr b="0" lang="en-PH" sz="1800" spc="-1" strike="noStrike">
              <a:solidFill>
                <a:srgbClr val="000000"/>
              </a:solidFill>
              <a:latin typeface="Arial"/>
              <a:ea typeface="DejaVu Sans"/>
            </a:endParaRPr>
          </a:p>
        </p:txBody>
      </p:sp>
      <p:pic>
        <p:nvPicPr>
          <p:cNvPr id="138" name="" descr=""/>
          <p:cNvPicPr/>
          <p:nvPr/>
        </p:nvPicPr>
        <p:blipFill>
          <a:blip r:embed="rId1"/>
          <a:stretch/>
        </p:blipFill>
        <p:spPr>
          <a:xfrm>
            <a:off x="7946280" y="1101240"/>
            <a:ext cx="3211560" cy="5010840"/>
          </a:xfrm>
          <a:prstGeom prst="rect">
            <a:avLst/>
          </a:prstGeom>
          <a:ln w="0">
            <a:noFill/>
          </a:ln>
        </p:spPr>
      </p:pic>
      <p:sp>
        <p:nvSpPr>
          <p:cNvPr id="139" name=""/>
          <p:cNvSpPr/>
          <p:nvPr/>
        </p:nvSpPr>
        <p:spPr>
          <a:xfrm>
            <a:off x="613080" y="1634040"/>
            <a:ext cx="7124760" cy="3764520"/>
          </a:xfrm>
          <a:prstGeom prst="rect">
            <a:avLst/>
          </a:prstGeom>
          <a:noFill/>
          <a:ln w="0">
            <a:noFill/>
          </a:ln>
        </p:spPr>
        <p:style>
          <a:lnRef idx="0"/>
          <a:fillRef idx="0"/>
          <a:effectRef idx="0"/>
          <a:fontRef idx="minor"/>
        </p:style>
        <p:txBody>
          <a:bodyPr lIns="90000" rIns="90000" tIns="45000" bIns="45000" anchor="t">
            <a:noAutofit/>
          </a:bodyPr>
          <a:p>
            <a:pPr marL="216000" indent="-216000" algn="just">
              <a:lnSpc>
                <a:spcPct val="100000"/>
              </a:lnSpc>
              <a:buClr>
                <a:srgbClr val="000000"/>
              </a:buClr>
              <a:buSzPct val="45000"/>
              <a:buFont typeface="Wingdings" charset="2"/>
              <a:buChar char=""/>
            </a:pPr>
            <a:r>
              <a:rPr b="0" lang="en-PH" sz="1800" spc="-1" strike="noStrike">
                <a:solidFill>
                  <a:srgbClr val="000000"/>
                </a:solidFill>
                <a:latin typeface="Lato"/>
                <a:ea typeface="DejaVu Sans"/>
              </a:rPr>
              <a:t>Ang </a:t>
            </a:r>
            <a:r>
              <a:rPr b="1" lang="en-PH" sz="1800" spc="-1" strike="noStrike">
                <a:solidFill>
                  <a:srgbClr val="000000"/>
                </a:solidFill>
                <a:latin typeface="Lato"/>
                <a:ea typeface="DejaVu Sans"/>
              </a:rPr>
              <a:t>topograpiya</a:t>
            </a:r>
            <a:r>
              <a:rPr b="0" lang="en-PH" sz="1800" spc="-1" strike="noStrike">
                <a:solidFill>
                  <a:srgbClr val="000000"/>
                </a:solidFill>
                <a:latin typeface="Lato"/>
                <a:ea typeface="DejaVu Sans"/>
              </a:rPr>
              <a:t> ng ating bansa ay binubuo ng mga anyong lupa at mga anyong tubig.</a:t>
            </a:r>
            <a:endParaRPr b="0" lang="en-PH" sz="1800" spc="-1" strike="noStrike">
              <a:solidFill>
                <a:srgbClr val="000000"/>
              </a:solidFill>
              <a:latin typeface="Arial"/>
            </a:endParaRPr>
          </a:p>
          <a:p>
            <a:pPr algn="just">
              <a:lnSpc>
                <a:spcPct val="100000"/>
              </a:lnSpc>
            </a:pPr>
            <a:endParaRPr b="0" lang="en-PH" sz="1800" spc="-1" strike="noStrike">
              <a:solidFill>
                <a:srgbClr val="000000"/>
              </a:solidFill>
              <a:latin typeface="Arial"/>
            </a:endParaRPr>
          </a:p>
          <a:p>
            <a:pPr marL="216000" indent="-216000" algn="just">
              <a:lnSpc>
                <a:spcPct val="100000"/>
              </a:lnSpc>
              <a:buClr>
                <a:srgbClr val="000000"/>
              </a:buClr>
              <a:buSzPct val="45000"/>
              <a:buFont typeface="Wingdings" charset="2"/>
              <a:buChar char=""/>
            </a:pPr>
            <a:r>
              <a:rPr b="0" lang="en-PH" sz="1800" spc="-1" strike="noStrike">
                <a:solidFill>
                  <a:srgbClr val="000000"/>
                </a:solidFill>
                <a:latin typeface="Lato"/>
                <a:ea typeface="DejaVu Sans"/>
              </a:rPr>
              <a:t>Ang Pilipinas ay mabundok. Ang mga pangunahing hanay ng kabundukan ay ang bulubundukin ng Sierra Madre, Cordillera, Caraballo, at Zambales. May kabundukan din sa Visayas at Mindanao. </a:t>
            </a:r>
            <a:endParaRPr b="0" lang="en-PH" sz="1800" spc="-1" strike="noStrike">
              <a:solidFill>
                <a:srgbClr val="000000"/>
              </a:solidFill>
              <a:latin typeface="Arial"/>
            </a:endParaRPr>
          </a:p>
          <a:p>
            <a:pPr algn="just">
              <a:lnSpc>
                <a:spcPct val="100000"/>
              </a:lnSpc>
            </a:pPr>
            <a:endParaRPr b="0" lang="en-PH" sz="1800" spc="-1" strike="noStrike">
              <a:solidFill>
                <a:srgbClr val="000000"/>
              </a:solidFill>
              <a:latin typeface="Arial"/>
            </a:endParaRPr>
          </a:p>
          <a:p>
            <a:pPr marL="216000" indent="-216000" algn="just">
              <a:lnSpc>
                <a:spcPct val="100000"/>
              </a:lnSpc>
              <a:buClr>
                <a:srgbClr val="000000"/>
              </a:buClr>
              <a:buSzPct val="45000"/>
              <a:buFont typeface="Wingdings" charset="2"/>
              <a:buChar char=""/>
            </a:pPr>
            <a:r>
              <a:rPr b="0" lang="en-PH" sz="1800" spc="-1" strike="noStrike">
                <a:solidFill>
                  <a:srgbClr val="000000"/>
                </a:solidFill>
                <a:latin typeface="Lato"/>
                <a:ea typeface="DejaVu Sans"/>
              </a:rPr>
              <a:t>Dahil ang Pilipinas ay isang bansang arkipelago, ang kabuoan nito ay napaliligiran ng malalaking katawan ng tubig tulad ng Pacific Ocean, Philippine Sea, West Philippine Sea, Babuyan Channel, Luzon Strait, Celebes Sea, at Sulu Sea.</a:t>
            </a:r>
            <a:endParaRPr b="0" lang="en-PH"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0" name="Rectangle 16"/>
          <p:cNvSpPr/>
          <p:nvPr/>
        </p:nvSpPr>
        <p:spPr>
          <a:xfrm>
            <a:off x="-113040" y="556560"/>
            <a:ext cx="5094000" cy="70740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endParaRPr b="0" lang="en-PH" sz="1800" spc="-1" strike="noStrike">
              <a:solidFill>
                <a:srgbClr val="000000"/>
              </a:solidFill>
              <a:latin typeface="Arial"/>
              <a:ea typeface="DejaVu Sans"/>
            </a:endParaRPr>
          </a:p>
        </p:txBody>
      </p:sp>
      <p:sp>
        <p:nvSpPr>
          <p:cNvPr id="141" name=""/>
          <p:cNvSpPr/>
          <p:nvPr/>
        </p:nvSpPr>
        <p:spPr>
          <a:xfrm>
            <a:off x="426960" y="527760"/>
            <a:ext cx="10249920" cy="110412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pPr>
            <a:r>
              <a:rPr b="1" lang="en-PH" sz="3600" spc="-1" strike="noStrike">
                <a:solidFill>
                  <a:srgbClr val="ffffff"/>
                </a:solidFill>
                <a:latin typeface="Montserrat Medium"/>
                <a:ea typeface="DejaVu Sans"/>
              </a:rPr>
              <a:t>Mga Anyong Lupa</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142" name=""/>
          <p:cNvSpPr/>
          <p:nvPr/>
        </p:nvSpPr>
        <p:spPr>
          <a:xfrm>
            <a:off x="1080000" y="2520000"/>
            <a:ext cx="10136880" cy="1360080"/>
          </a:xfrm>
          <a:prstGeom prst="rect">
            <a:avLst/>
          </a:prstGeom>
          <a:noFill/>
          <a:ln w="0">
            <a:noFill/>
          </a:ln>
        </p:spPr>
        <p:style>
          <a:lnRef idx="0"/>
          <a:fillRef idx="0"/>
          <a:effectRef idx="0"/>
          <a:fontRef idx="minor"/>
        </p:style>
        <p:txBody>
          <a:bodyPr lIns="90000" rIns="90000" tIns="45000" bIns="45000" anchor="t">
            <a:noAutofit/>
          </a:bodyPr>
          <a:p>
            <a:endParaRPr b="0" lang="en-PH" sz="1800" spc="-1" strike="noStrike">
              <a:solidFill>
                <a:srgbClr val="000000"/>
              </a:solidFill>
              <a:latin typeface="Arial"/>
              <a:ea typeface="DejaVu Sans"/>
            </a:endParaRPr>
          </a:p>
        </p:txBody>
      </p:sp>
      <p:sp>
        <p:nvSpPr>
          <p:cNvPr id="143" name=""/>
          <p:cNvSpPr/>
          <p:nvPr/>
        </p:nvSpPr>
        <p:spPr>
          <a:xfrm>
            <a:off x="540000" y="1379880"/>
            <a:ext cx="10797120" cy="2503800"/>
          </a:xfrm>
          <a:prstGeom prst="rect">
            <a:avLst/>
          </a:prstGeom>
          <a:noFill/>
          <a:ln w="0">
            <a:noFill/>
          </a:ln>
        </p:spPr>
        <p:style>
          <a:lnRef idx="0"/>
          <a:fillRef idx="0"/>
          <a:effectRef idx="0"/>
          <a:fontRef idx="minor"/>
        </p:style>
        <p:txBody>
          <a:bodyPr lIns="90000" rIns="90000" tIns="45000" bIns="45000" anchor="t">
            <a:noAutofit/>
          </a:bodyPr>
          <a:p>
            <a:endParaRPr b="0" lang="en-PH" sz="1800" spc="-1" strike="noStrike">
              <a:solidFill>
                <a:srgbClr val="000000"/>
              </a:solidFill>
              <a:latin typeface="Arial"/>
              <a:ea typeface="DejaVu Sans"/>
            </a:endParaRPr>
          </a:p>
        </p:txBody>
      </p:sp>
      <p:sp>
        <p:nvSpPr>
          <p:cNvPr id="144" name=""/>
          <p:cNvSpPr/>
          <p:nvPr/>
        </p:nvSpPr>
        <p:spPr>
          <a:xfrm>
            <a:off x="613080" y="1418040"/>
            <a:ext cx="7124760" cy="4326840"/>
          </a:xfrm>
          <a:prstGeom prst="rect">
            <a:avLst/>
          </a:prstGeom>
          <a:noFill/>
          <a:ln w="0">
            <a:noFill/>
          </a:ln>
        </p:spPr>
        <p:style>
          <a:lnRef idx="0"/>
          <a:fillRef idx="0"/>
          <a:effectRef idx="0"/>
          <a:fontRef idx="minor"/>
        </p:style>
        <p:txBody>
          <a:bodyPr lIns="90000" rIns="90000" tIns="45000" bIns="45000" anchor="t">
            <a:noAutofit/>
          </a:bodyPr>
          <a:p>
            <a:pPr marL="216000" indent="-216000" algn="just">
              <a:lnSpc>
                <a:spcPct val="100000"/>
              </a:lnSpc>
              <a:buClr>
                <a:srgbClr val="000000"/>
              </a:buClr>
              <a:buSzPct val="45000"/>
              <a:buFont typeface="Wingdings" charset="2"/>
              <a:buChar char=""/>
            </a:pPr>
            <a:r>
              <a:rPr b="1" lang="en-PH" sz="1800" spc="-1" strike="noStrike">
                <a:solidFill>
                  <a:srgbClr val="000000"/>
                </a:solidFill>
                <a:latin typeface="Lato"/>
                <a:ea typeface="DejaVu Sans"/>
              </a:rPr>
              <a:t>Kapuluan </a:t>
            </a:r>
            <a:r>
              <a:rPr b="1" i="1" lang="en-PH" sz="1800" spc="-1" strike="noStrike">
                <a:solidFill>
                  <a:srgbClr val="000000"/>
                </a:solidFill>
                <a:latin typeface="Lato"/>
                <a:ea typeface="DejaVu Sans"/>
              </a:rPr>
              <a:t>(Archipelago)</a:t>
            </a:r>
            <a:r>
              <a:rPr b="1" lang="en-PH" sz="1800" spc="-1" strike="noStrike">
                <a:solidFill>
                  <a:srgbClr val="000000"/>
                </a:solidFill>
                <a:latin typeface="Lato"/>
                <a:ea typeface="DejaVu Sans"/>
              </a:rPr>
              <a:t> - </a:t>
            </a:r>
            <a:r>
              <a:rPr b="0" lang="en-PH" sz="1800" spc="-1" strike="noStrike">
                <a:solidFill>
                  <a:srgbClr val="000000"/>
                </a:solidFill>
                <a:latin typeface="Lato"/>
                <a:ea typeface="DejaVu Sans"/>
              </a:rPr>
              <a:t>binubuo ng iba’t ibang mga pulo. Ang Pilipinas ay isang kapuluan na binubuo ng tinatayang 7,641 na maliliit at malalaking pulo. Ang mga halimbawa ng bansang kapuluan sa mundo ay ang Indonesia, Japan, at United Kingdom</a:t>
            </a:r>
            <a:endParaRPr b="0" lang="en-PH" sz="1800" spc="-1" strike="noStrike">
              <a:solidFill>
                <a:srgbClr val="000000"/>
              </a:solidFill>
              <a:latin typeface="Arial"/>
            </a:endParaRPr>
          </a:p>
          <a:p>
            <a:pPr algn="just">
              <a:lnSpc>
                <a:spcPct val="100000"/>
              </a:lnSpc>
            </a:pPr>
            <a:endParaRPr b="0" lang="en-PH" sz="1800" spc="-1" strike="noStrike">
              <a:solidFill>
                <a:srgbClr val="000000"/>
              </a:solidFill>
              <a:latin typeface="Arial"/>
            </a:endParaRPr>
          </a:p>
          <a:p>
            <a:pPr algn="just">
              <a:lnSpc>
                <a:spcPct val="100000"/>
              </a:lnSpc>
            </a:pPr>
            <a:endParaRPr b="0" lang="en-PH" sz="1800" spc="-1" strike="noStrike">
              <a:solidFill>
                <a:srgbClr val="000000"/>
              </a:solidFill>
              <a:latin typeface="Arial"/>
            </a:endParaRPr>
          </a:p>
          <a:p>
            <a:pPr marL="216000" indent="-216000" algn="just">
              <a:lnSpc>
                <a:spcPct val="100000"/>
              </a:lnSpc>
              <a:buClr>
                <a:srgbClr val="000000"/>
              </a:buClr>
              <a:buSzPct val="45000"/>
              <a:buFont typeface="Wingdings" charset="2"/>
              <a:buChar char=""/>
            </a:pPr>
            <a:r>
              <a:rPr b="1" lang="en-PH" sz="1800" spc="-1" strike="noStrike">
                <a:solidFill>
                  <a:srgbClr val="000000"/>
                </a:solidFill>
                <a:latin typeface="Lato"/>
                <a:ea typeface="DejaVu Sans"/>
              </a:rPr>
              <a:t>Pulo o Isla </a:t>
            </a:r>
            <a:r>
              <a:rPr b="1" i="1" lang="en-PH" sz="1800" spc="-1" strike="noStrike">
                <a:solidFill>
                  <a:srgbClr val="000000"/>
                </a:solidFill>
                <a:latin typeface="Lato"/>
                <a:ea typeface="DejaVu Sans"/>
              </a:rPr>
              <a:t>(Island)</a:t>
            </a:r>
            <a:r>
              <a:rPr b="1" lang="en-PH" sz="1800" spc="-1" strike="noStrike">
                <a:solidFill>
                  <a:srgbClr val="000000"/>
                </a:solidFill>
                <a:latin typeface="Lato"/>
                <a:ea typeface="DejaVu Sans"/>
              </a:rPr>
              <a:t> – </a:t>
            </a:r>
            <a:r>
              <a:rPr b="0" lang="en-PH" sz="1800" spc="-1" strike="noStrike">
                <a:solidFill>
                  <a:srgbClr val="000000"/>
                </a:solidFill>
                <a:latin typeface="Lato"/>
                <a:ea typeface="DejaVu Sans"/>
              </a:rPr>
              <a:t>anyong lupang napaliligiran ng tubig ay isang pulo o isla. Maraming pulo ang bumubuo sa Pilipinas: Luzon, Visayas, at Mindanao.</a:t>
            </a:r>
            <a:endParaRPr b="0" lang="en-PH" sz="1800" spc="-1" strike="noStrike">
              <a:solidFill>
                <a:srgbClr val="000000"/>
              </a:solidFill>
              <a:latin typeface="Arial"/>
            </a:endParaRPr>
          </a:p>
          <a:p>
            <a:pPr algn="just">
              <a:lnSpc>
                <a:spcPct val="100000"/>
              </a:lnSpc>
            </a:pPr>
            <a:endParaRPr b="0" lang="en-PH" sz="1800" spc="-1" strike="noStrike">
              <a:solidFill>
                <a:srgbClr val="000000"/>
              </a:solidFill>
              <a:latin typeface="Arial"/>
            </a:endParaRPr>
          </a:p>
          <a:p>
            <a:pPr algn="just">
              <a:lnSpc>
                <a:spcPct val="100000"/>
              </a:lnSpc>
            </a:pPr>
            <a:endParaRPr b="0" lang="en-PH" sz="1800" spc="-1" strike="noStrike">
              <a:solidFill>
                <a:srgbClr val="000000"/>
              </a:solidFill>
              <a:latin typeface="Arial"/>
            </a:endParaRPr>
          </a:p>
          <a:p>
            <a:pPr marL="216000" indent="-216000" algn="just">
              <a:lnSpc>
                <a:spcPct val="100000"/>
              </a:lnSpc>
              <a:buClr>
                <a:srgbClr val="000000"/>
              </a:buClr>
              <a:buSzPct val="45000"/>
              <a:buFont typeface="Wingdings" charset="2"/>
              <a:buChar char=""/>
            </a:pPr>
            <a:r>
              <a:rPr b="1" lang="en-PH" sz="1800" spc="-1" strike="noStrike">
                <a:solidFill>
                  <a:srgbClr val="000000"/>
                </a:solidFill>
                <a:latin typeface="Lato"/>
                <a:ea typeface="DejaVu Sans"/>
              </a:rPr>
              <a:t>Tangway </a:t>
            </a:r>
            <a:r>
              <a:rPr b="1" i="1" lang="en-PH" sz="1800" spc="-1" strike="noStrike">
                <a:solidFill>
                  <a:srgbClr val="000000"/>
                </a:solidFill>
                <a:latin typeface="Lato"/>
                <a:ea typeface="DejaVu Sans"/>
              </a:rPr>
              <a:t>(Peninsula) – </a:t>
            </a:r>
            <a:r>
              <a:rPr b="0" lang="en-PH" sz="1800" spc="-1" strike="noStrike">
                <a:solidFill>
                  <a:srgbClr val="000000"/>
                </a:solidFill>
                <a:latin typeface="Lato"/>
                <a:ea typeface="DejaVu Sans"/>
              </a:rPr>
              <a:t>anyong lupa na nakausli sa kalupaan o </a:t>
            </a:r>
            <a:r>
              <a:rPr b="0" i="1" lang="en-PH" sz="1800" spc="-1" strike="noStrike">
                <a:solidFill>
                  <a:srgbClr val="000000"/>
                </a:solidFill>
                <a:latin typeface="Lato"/>
                <a:ea typeface="DejaVu Sans"/>
              </a:rPr>
              <a:t>mainland </a:t>
            </a:r>
            <a:r>
              <a:rPr b="0" lang="en-PH" sz="1800" spc="-1" strike="noStrike">
                <a:solidFill>
                  <a:srgbClr val="000000"/>
                </a:solidFill>
                <a:latin typeface="Lato"/>
                <a:ea typeface="DejaVu Sans"/>
              </a:rPr>
              <a:t>at naliligiran halos ng katubigan. Ang mga halimbawa ng tangway sa Pilipinas ay ang Bataan, Bicol, at Zamboanga.</a:t>
            </a:r>
            <a:endParaRPr b="0" lang="en-PH" sz="1800" spc="-1" strike="noStrike">
              <a:solidFill>
                <a:srgbClr val="000000"/>
              </a:solidFill>
              <a:latin typeface="Arial"/>
            </a:endParaRPr>
          </a:p>
        </p:txBody>
      </p:sp>
      <p:pic>
        <p:nvPicPr>
          <p:cNvPr id="145" name="" descr=""/>
          <p:cNvPicPr/>
          <p:nvPr/>
        </p:nvPicPr>
        <p:blipFill>
          <a:blip r:embed="rId1"/>
          <a:stretch/>
        </p:blipFill>
        <p:spPr>
          <a:xfrm>
            <a:off x="7920000" y="2429280"/>
            <a:ext cx="2697840" cy="1559160"/>
          </a:xfrm>
          <a:prstGeom prst="rect">
            <a:avLst/>
          </a:prstGeom>
          <a:ln w="0">
            <a:noFill/>
          </a:ln>
        </p:spPr>
      </p:pic>
      <p:sp>
        <p:nvSpPr>
          <p:cNvPr id="146" name=""/>
          <p:cNvSpPr/>
          <p:nvPr/>
        </p:nvSpPr>
        <p:spPr>
          <a:xfrm>
            <a:off x="8280000" y="3983760"/>
            <a:ext cx="2016360" cy="207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PH" sz="700" spc="-1" strike="noStrike">
                <a:solidFill>
                  <a:srgbClr val="000000"/>
                </a:solidFill>
                <a:latin typeface="Î€'EAþ"/>
                <a:ea typeface="Î€'EAþ"/>
              </a:rPr>
              <a:t>P199, CC BY-SA 3.0, via Wikimedia Commons</a:t>
            </a:r>
            <a:endParaRPr b="0" lang="en-PH" sz="700" spc="-1" strike="noStrike">
              <a:solidFill>
                <a:srgbClr val="000000"/>
              </a:solidFill>
              <a:latin typeface="Arial"/>
            </a:endParaRPr>
          </a:p>
        </p:txBody>
      </p:sp>
      <p:pic>
        <p:nvPicPr>
          <p:cNvPr id="147" name="" descr=""/>
          <p:cNvPicPr/>
          <p:nvPr/>
        </p:nvPicPr>
        <p:blipFill>
          <a:blip r:embed="rId2"/>
          <a:stretch/>
        </p:blipFill>
        <p:spPr>
          <a:xfrm>
            <a:off x="7920000" y="4431960"/>
            <a:ext cx="2715120" cy="1559160"/>
          </a:xfrm>
          <a:prstGeom prst="rect">
            <a:avLst/>
          </a:prstGeom>
          <a:ln w="0">
            <a:noFill/>
          </a:ln>
        </p:spPr>
      </p:pic>
      <p:sp>
        <p:nvSpPr>
          <p:cNvPr id="148" name=""/>
          <p:cNvSpPr/>
          <p:nvPr/>
        </p:nvSpPr>
        <p:spPr>
          <a:xfrm>
            <a:off x="8100000" y="5993280"/>
            <a:ext cx="2391480" cy="207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PH" sz="700" spc="-1" strike="noStrike">
                <a:solidFill>
                  <a:srgbClr val="000000"/>
                </a:solidFill>
                <a:latin typeface="Î€'EAþ"/>
                <a:ea typeface="Î€'EAþ"/>
              </a:rPr>
              <a:t>JannahTepace, CC BY-SA 4.0, via Wikimedia Commons</a:t>
            </a:r>
            <a:endParaRPr b="0" lang="en-PH" sz="7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9" name="Rectangle 17"/>
          <p:cNvSpPr/>
          <p:nvPr/>
        </p:nvSpPr>
        <p:spPr>
          <a:xfrm>
            <a:off x="-113040" y="556560"/>
            <a:ext cx="5094000" cy="70740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endParaRPr b="0" lang="en-PH" sz="1800" spc="-1" strike="noStrike">
              <a:solidFill>
                <a:srgbClr val="000000"/>
              </a:solidFill>
              <a:latin typeface="Arial"/>
              <a:ea typeface="DejaVu Sans"/>
            </a:endParaRPr>
          </a:p>
        </p:txBody>
      </p:sp>
      <p:sp>
        <p:nvSpPr>
          <p:cNvPr id="150" name=""/>
          <p:cNvSpPr/>
          <p:nvPr/>
        </p:nvSpPr>
        <p:spPr>
          <a:xfrm>
            <a:off x="426960" y="527760"/>
            <a:ext cx="10249920" cy="110412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pPr>
            <a:r>
              <a:rPr b="1" lang="en-PH" sz="3600" spc="-1" strike="noStrike">
                <a:solidFill>
                  <a:srgbClr val="ffffff"/>
                </a:solidFill>
                <a:latin typeface="Montserrat Medium"/>
                <a:ea typeface="DejaVu Sans"/>
              </a:rPr>
              <a:t>Mga Anyong Lupa</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151" name=""/>
          <p:cNvSpPr/>
          <p:nvPr/>
        </p:nvSpPr>
        <p:spPr>
          <a:xfrm>
            <a:off x="1080000" y="2520000"/>
            <a:ext cx="10136880" cy="1360080"/>
          </a:xfrm>
          <a:prstGeom prst="rect">
            <a:avLst/>
          </a:prstGeom>
          <a:noFill/>
          <a:ln w="0">
            <a:noFill/>
          </a:ln>
        </p:spPr>
        <p:style>
          <a:lnRef idx="0"/>
          <a:fillRef idx="0"/>
          <a:effectRef idx="0"/>
          <a:fontRef idx="minor"/>
        </p:style>
        <p:txBody>
          <a:bodyPr lIns="90000" rIns="90000" tIns="45000" bIns="45000" anchor="t">
            <a:noAutofit/>
          </a:bodyPr>
          <a:p>
            <a:endParaRPr b="0" lang="en-PH" sz="1800" spc="-1" strike="noStrike">
              <a:solidFill>
                <a:srgbClr val="000000"/>
              </a:solidFill>
              <a:latin typeface="Arial"/>
              <a:ea typeface="DejaVu Sans"/>
            </a:endParaRPr>
          </a:p>
        </p:txBody>
      </p:sp>
      <p:sp>
        <p:nvSpPr>
          <p:cNvPr id="152" name=""/>
          <p:cNvSpPr/>
          <p:nvPr/>
        </p:nvSpPr>
        <p:spPr>
          <a:xfrm>
            <a:off x="540000" y="1379880"/>
            <a:ext cx="10797120" cy="2503800"/>
          </a:xfrm>
          <a:prstGeom prst="rect">
            <a:avLst/>
          </a:prstGeom>
          <a:noFill/>
          <a:ln w="0">
            <a:noFill/>
          </a:ln>
        </p:spPr>
        <p:style>
          <a:lnRef idx="0"/>
          <a:fillRef idx="0"/>
          <a:effectRef idx="0"/>
          <a:fontRef idx="minor"/>
        </p:style>
        <p:txBody>
          <a:bodyPr lIns="90000" rIns="90000" tIns="45000" bIns="45000" anchor="t">
            <a:noAutofit/>
          </a:bodyPr>
          <a:p>
            <a:endParaRPr b="0" lang="en-PH" sz="1800" spc="-1" strike="noStrike">
              <a:solidFill>
                <a:srgbClr val="000000"/>
              </a:solidFill>
              <a:latin typeface="Arial"/>
              <a:ea typeface="DejaVu Sans"/>
            </a:endParaRPr>
          </a:p>
        </p:txBody>
      </p:sp>
      <p:sp>
        <p:nvSpPr>
          <p:cNvPr id="153" name=""/>
          <p:cNvSpPr/>
          <p:nvPr/>
        </p:nvSpPr>
        <p:spPr>
          <a:xfrm>
            <a:off x="613080" y="1634040"/>
            <a:ext cx="7124760" cy="4326840"/>
          </a:xfrm>
          <a:prstGeom prst="rect">
            <a:avLst/>
          </a:prstGeom>
          <a:noFill/>
          <a:ln w="0">
            <a:noFill/>
          </a:ln>
        </p:spPr>
        <p:style>
          <a:lnRef idx="0"/>
          <a:fillRef idx="0"/>
          <a:effectRef idx="0"/>
          <a:fontRef idx="minor"/>
        </p:style>
        <p:txBody>
          <a:bodyPr lIns="90000" rIns="90000" tIns="45000" bIns="45000" anchor="t">
            <a:noAutofit/>
          </a:bodyPr>
          <a:p>
            <a:pPr marL="216000" indent="-216000" algn="just">
              <a:lnSpc>
                <a:spcPct val="100000"/>
              </a:lnSpc>
              <a:buClr>
                <a:srgbClr val="000000"/>
              </a:buClr>
              <a:buSzPct val="45000"/>
              <a:buFont typeface="Wingdings" charset="2"/>
              <a:buChar char=""/>
            </a:pPr>
            <a:r>
              <a:rPr b="1" lang="en-PH" sz="1800" spc="-1" strike="noStrike">
                <a:solidFill>
                  <a:srgbClr val="000000"/>
                </a:solidFill>
                <a:latin typeface="Lato"/>
                <a:ea typeface="DejaVu Sans"/>
              </a:rPr>
              <a:t>Bundok </a:t>
            </a:r>
            <a:r>
              <a:rPr b="1" i="1" lang="en-PH" sz="1800" spc="-1" strike="noStrike">
                <a:solidFill>
                  <a:srgbClr val="000000"/>
                </a:solidFill>
                <a:latin typeface="Lato"/>
                <a:ea typeface="DejaVu Sans"/>
              </a:rPr>
              <a:t>(Mountain) – </a:t>
            </a:r>
            <a:r>
              <a:rPr b="0" lang="en-PH" sz="1800" spc="-1" strike="noStrike">
                <a:solidFill>
                  <a:srgbClr val="000000"/>
                </a:solidFill>
                <a:latin typeface="Lato"/>
                <a:ea typeface="DejaVu Sans"/>
              </a:rPr>
              <a:t>mataas na anyong lupa na may tuktok o </a:t>
            </a:r>
            <a:r>
              <a:rPr b="0" i="1" lang="en-PH" sz="1800" spc="-1" strike="noStrike">
                <a:solidFill>
                  <a:srgbClr val="000000"/>
                </a:solidFill>
                <a:latin typeface="Lato"/>
                <a:ea typeface="DejaVu Sans"/>
              </a:rPr>
              <a:t>peak. </a:t>
            </a:r>
            <a:r>
              <a:rPr b="0" lang="en-PH" sz="1800" spc="-1" strike="noStrike">
                <a:solidFill>
                  <a:srgbClr val="000000"/>
                </a:solidFill>
                <a:latin typeface="Lato"/>
                <a:ea typeface="DejaVu Sans"/>
              </a:rPr>
              <a:t>Ilan sa mga kilalang bundok ay ang Bundok Makiling, Bundok Dulang-Dulang, Bundok Guiting-Guiting, at Bundok Halcon.</a:t>
            </a:r>
            <a:r>
              <a:rPr b="0" i="1" lang="en-PH" sz="1800" spc="-1" strike="noStrike">
                <a:solidFill>
                  <a:srgbClr val="000000"/>
                </a:solidFill>
                <a:latin typeface="Lato"/>
                <a:ea typeface="DejaVu Sans"/>
              </a:rPr>
              <a:t> </a:t>
            </a:r>
            <a:endParaRPr b="0" lang="en-PH" sz="1800" spc="-1" strike="noStrike">
              <a:solidFill>
                <a:srgbClr val="000000"/>
              </a:solidFill>
              <a:latin typeface="Arial"/>
            </a:endParaRPr>
          </a:p>
          <a:p>
            <a:pPr algn="just">
              <a:lnSpc>
                <a:spcPct val="100000"/>
              </a:lnSpc>
            </a:pPr>
            <a:endParaRPr b="0" lang="en-PH" sz="1800" spc="-1" strike="noStrike">
              <a:solidFill>
                <a:srgbClr val="000000"/>
              </a:solidFill>
              <a:latin typeface="Arial"/>
            </a:endParaRPr>
          </a:p>
          <a:p>
            <a:pPr algn="just">
              <a:lnSpc>
                <a:spcPct val="100000"/>
              </a:lnSpc>
            </a:pPr>
            <a:endParaRPr b="0" lang="en-PH" sz="1800" spc="-1" strike="noStrike">
              <a:solidFill>
                <a:srgbClr val="000000"/>
              </a:solidFill>
              <a:latin typeface="Arial"/>
            </a:endParaRPr>
          </a:p>
          <a:p>
            <a:pPr algn="just">
              <a:lnSpc>
                <a:spcPct val="100000"/>
              </a:lnSpc>
            </a:pPr>
            <a:endParaRPr b="0" lang="en-PH" sz="1800" spc="-1" strike="noStrike">
              <a:solidFill>
                <a:srgbClr val="000000"/>
              </a:solidFill>
              <a:latin typeface="Arial"/>
            </a:endParaRPr>
          </a:p>
          <a:p>
            <a:pPr marL="216000" indent="-216000" algn="just">
              <a:lnSpc>
                <a:spcPct val="100000"/>
              </a:lnSpc>
              <a:buClr>
                <a:srgbClr val="000000"/>
              </a:buClr>
              <a:buSzPct val="45000"/>
              <a:buFont typeface="Wingdings" charset="2"/>
              <a:buChar char=""/>
            </a:pPr>
            <a:r>
              <a:rPr b="1" lang="en-PH" sz="1800" spc="-1" strike="noStrike">
                <a:solidFill>
                  <a:srgbClr val="000000"/>
                </a:solidFill>
                <a:latin typeface="Lato"/>
                <a:ea typeface="DejaVu Sans"/>
              </a:rPr>
              <a:t>Bulubundukin</a:t>
            </a:r>
            <a:r>
              <a:rPr b="1" i="1" lang="en-PH" sz="1800" spc="-1" strike="noStrike">
                <a:solidFill>
                  <a:srgbClr val="000000"/>
                </a:solidFill>
                <a:latin typeface="Lato"/>
                <a:ea typeface="DejaVu Sans"/>
              </a:rPr>
              <a:t> (Mountain Range) – </a:t>
            </a:r>
            <a:r>
              <a:rPr b="0" lang="en-PH" sz="1800" spc="-1" strike="noStrike">
                <a:solidFill>
                  <a:srgbClr val="000000"/>
                </a:solidFill>
                <a:latin typeface="Lato"/>
                <a:ea typeface="DejaVu Sans"/>
              </a:rPr>
              <a:t>magkakakawing na mga bundok. Ang mga bulubundukin sa Pilipinas ay ang Bulubundukin ng Sierra Madre, Cordillera, at Caraballo sa Luzon at Diwata sa Mindanao.</a:t>
            </a:r>
            <a:endParaRPr b="0" lang="en-PH" sz="1800" spc="-1" strike="noStrike">
              <a:solidFill>
                <a:srgbClr val="000000"/>
              </a:solidFill>
              <a:latin typeface="Arial"/>
            </a:endParaRPr>
          </a:p>
        </p:txBody>
      </p:sp>
      <p:sp>
        <p:nvSpPr>
          <p:cNvPr id="154" name=""/>
          <p:cNvSpPr/>
          <p:nvPr/>
        </p:nvSpPr>
        <p:spPr>
          <a:xfrm>
            <a:off x="8646120" y="3090960"/>
            <a:ext cx="1792080" cy="1875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PH" sz="700" spc="-1" strike="noStrike">
                <a:solidFill>
                  <a:srgbClr val="000000"/>
                </a:solidFill>
                <a:latin typeface="Arial"/>
                <a:ea typeface="DejaVu Sans"/>
              </a:rPr>
              <a:t>Studphil [Public domain]</a:t>
            </a:r>
            <a:endParaRPr b="0" lang="en-PH" sz="700" spc="-1" strike="noStrike">
              <a:solidFill>
                <a:srgbClr val="000000"/>
              </a:solidFill>
              <a:latin typeface="Arial"/>
            </a:endParaRPr>
          </a:p>
        </p:txBody>
      </p:sp>
      <p:pic>
        <p:nvPicPr>
          <p:cNvPr id="155" name="" descr=""/>
          <p:cNvPicPr/>
          <p:nvPr/>
        </p:nvPicPr>
        <p:blipFill>
          <a:blip r:embed="rId1"/>
          <a:stretch/>
        </p:blipFill>
        <p:spPr>
          <a:xfrm>
            <a:off x="7920000" y="3545280"/>
            <a:ext cx="2697840" cy="1547640"/>
          </a:xfrm>
          <a:prstGeom prst="rect">
            <a:avLst/>
          </a:prstGeom>
          <a:ln w="0">
            <a:noFill/>
          </a:ln>
        </p:spPr>
      </p:pic>
      <p:sp>
        <p:nvSpPr>
          <p:cNvPr id="156" name=""/>
          <p:cNvSpPr/>
          <p:nvPr/>
        </p:nvSpPr>
        <p:spPr>
          <a:xfrm>
            <a:off x="7859160" y="5099760"/>
            <a:ext cx="2758680" cy="207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PH" sz="700" spc="-1" strike="noStrike">
                <a:solidFill>
                  <a:srgbClr val="000000"/>
                </a:solidFill>
                <a:latin typeface="Î€'EAþ"/>
                <a:ea typeface="Î€'EAþ"/>
              </a:rPr>
              <a:t>Christian Frausto Bernal, CC BY-SA 2.0, via Wikimedia Commons</a:t>
            </a:r>
            <a:endParaRPr b="0" lang="en-PH" sz="700" spc="-1" strike="noStrike">
              <a:solidFill>
                <a:srgbClr val="000000"/>
              </a:solidFill>
              <a:latin typeface="Arial"/>
            </a:endParaRPr>
          </a:p>
        </p:txBody>
      </p:sp>
      <p:pic>
        <p:nvPicPr>
          <p:cNvPr id="157" name="" descr=""/>
          <p:cNvPicPr/>
          <p:nvPr/>
        </p:nvPicPr>
        <p:blipFill>
          <a:blip r:embed="rId2"/>
          <a:stretch/>
        </p:blipFill>
        <p:spPr>
          <a:xfrm>
            <a:off x="7920000" y="1512720"/>
            <a:ext cx="2697840" cy="1559160"/>
          </a:xfrm>
          <a:prstGeom prst="rect">
            <a:avLst/>
          </a:prstGeom>
          <a:ln w="0">
            <a:noFill/>
          </a:ln>
        </p:spPr>
      </p:pic>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8" name="Rectangle 1"/>
          <p:cNvSpPr/>
          <p:nvPr/>
        </p:nvSpPr>
        <p:spPr>
          <a:xfrm>
            <a:off x="-113040" y="556560"/>
            <a:ext cx="5094000" cy="70740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endParaRPr b="0" lang="en-PH" sz="1800" spc="-1" strike="noStrike">
              <a:solidFill>
                <a:srgbClr val="000000"/>
              </a:solidFill>
              <a:latin typeface="Arial"/>
              <a:ea typeface="DejaVu Sans"/>
            </a:endParaRPr>
          </a:p>
        </p:txBody>
      </p:sp>
      <p:sp>
        <p:nvSpPr>
          <p:cNvPr id="159" name=""/>
          <p:cNvSpPr/>
          <p:nvPr/>
        </p:nvSpPr>
        <p:spPr>
          <a:xfrm>
            <a:off x="426960" y="527760"/>
            <a:ext cx="10249920" cy="110412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pPr>
            <a:r>
              <a:rPr b="1" lang="en-PH" sz="3600" spc="-1" strike="noStrike">
                <a:solidFill>
                  <a:srgbClr val="ffffff"/>
                </a:solidFill>
                <a:latin typeface="Montserrat Medium"/>
                <a:ea typeface="DejaVu Sans"/>
              </a:rPr>
              <a:t>Mga Anyong Lupa</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160" name=""/>
          <p:cNvSpPr/>
          <p:nvPr/>
        </p:nvSpPr>
        <p:spPr>
          <a:xfrm>
            <a:off x="1080000" y="2520000"/>
            <a:ext cx="10136880" cy="1360080"/>
          </a:xfrm>
          <a:prstGeom prst="rect">
            <a:avLst/>
          </a:prstGeom>
          <a:noFill/>
          <a:ln w="0">
            <a:noFill/>
          </a:ln>
        </p:spPr>
        <p:style>
          <a:lnRef idx="0"/>
          <a:fillRef idx="0"/>
          <a:effectRef idx="0"/>
          <a:fontRef idx="minor"/>
        </p:style>
        <p:txBody>
          <a:bodyPr lIns="90000" rIns="90000" tIns="45000" bIns="45000" anchor="t">
            <a:noAutofit/>
          </a:bodyPr>
          <a:p>
            <a:endParaRPr b="0" lang="en-PH" sz="1800" spc="-1" strike="noStrike">
              <a:solidFill>
                <a:srgbClr val="000000"/>
              </a:solidFill>
              <a:latin typeface="Arial"/>
              <a:ea typeface="DejaVu Sans"/>
            </a:endParaRPr>
          </a:p>
        </p:txBody>
      </p:sp>
      <p:sp>
        <p:nvSpPr>
          <p:cNvPr id="161" name=""/>
          <p:cNvSpPr/>
          <p:nvPr/>
        </p:nvSpPr>
        <p:spPr>
          <a:xfrm>
            <a:off x="540000" y="1379880"/>
            <a:ext cx="10797120" cy="2503800"/>
          </a:xfrm>
          <a:prstGeom prst="rect">
            <a:avLst/>
          </a:prstGeom>
          <a:noFill/>
          <a:ln w="0">
            <a:noFill/>
          </a:ln>
        </p:spPr>
        <p:style>
          <a:lnRef idx="0"/>
          <a:fillRef idx="0"/>
          <a:effectRef idx="0"/>
          <a:fontRef idx="minor"/>
        </p:style>
        <p:txBody>
          <a:bodyPr lIns="90000" rIns="90000" tIns="45000" bIns="45000" anchor="t">
            <a:noAutofit/>
          </a:bodyPr>
          <a:p>
            <a:endParaRPr b="0" lang="en-PH" sz="1800" spc="-1" strike="noStrike">
              <a:solidFill>
                <a:srgbClr val="000000"/>
              </a:solidFill>
              <a:latin typeface="Arial"/>
              <a:ea typeface="DejaVu Sans"/>
            </a:endParaRPr>
          </a:p>
        </p:txBody>
      </p:sp>
      <p:sp>
        <p:nvSpPr>
          <p:cNvPr id="162" name=""/>
          <p:cNvSpPr/>
          <p:nvPr/>
        </p:nvSpPr>
        <p:spPr>
          <a:xfrm>
            <a:off x="613080" y="1634040"/>
            <a:ext cx="7124760" cy="4326840"/>
          </a:xfrm>
          <a:prstGeom prst="rect">
            <a:avLst/>
          </a:prstGeom>
          <a:noFill/>
          <a:ln w="0">
            <a:noFill/>
          </a:ln>
        </p:spPr>
        <p:style>
          <a:lnRef idx="0"/>
          <a:fillRef idx="0"/>
          <a:effectRef idx="0"/>
          <a:fontRef idx="minor"/>
        </p:style>
        <p:txBody>
          <a:bodyPr lIns="90000" rIns="90000" tIns="45000" bIns="45000" anchor="t">
            <a:noAutofit/>
          </a:bodyPr>
          <a:p>
            <a:pPr marL="216000" indent="-216000" algn="just">
              <a:lnSpc>
                <a:spcPct val="100000"/>
              </a:lnSpc>
              <a:buClr>
                <a:srgbClr val="000000"/>
              </a:buClr>
              <a:buSzPct val="45000"/>
              <a:buFont typeface="Wingdings" charset="2"/>
              <a:buChar char=""/>
            </a:pPr>
            <a:r>
              <a:rPr b="1" lang="en-PH" sz="1800" spc="-1" strike="noStrike">
                <a:solidFill>
                  <a:srgbClr val="000000"/>
                </a:solidFill>
                <a:latin typeface="Lato"/>
                <a:ea typeface="DejaVu Sans"/>
              </a:rPr>
              <a:t>Burol </a:t>
            </a:r>
            <a:r>
              <a:rPr b="1" i="1" lang="en-PH" sz="1800" spc="-1" strike="noStrike">
                <a:solidFill>
                  <a:srgbClr val="000000"/>
                </a:solidFill>
                <a:latin typeface="Lato"/>
                <a:ea typeface="DejaVu Sans"/>
              </a:rPr>
              <a:t>(Hill) – </a:t>
            </a:r>
            <a:r>
              <a:rPr b="0" lang="en-PH" sz="1800" spc="-1" strike="noStrike">
                <a:solidFill>
                  <a:srgbClr val="000000"/>
                </a:solidFill>
                <a:latin typeface="Lato"/>
                <a:ea typeface="DejaVu Sans"/>
              </a:rPr>
              <a:t>mataas na anyong lupa ngunit mas maliit at mababa kaysa sa bundok. Ang Chocolate Hills na matatagpuan sa Bohol ay ang pinakakilalang burol sa Pilipinas.</a:t>
            </a:r>
            <a:endParaRPr b="0" lang="en-PH" sz="1800" spc="-1" strike="noStrike">
              <a:solidFill>
                <a:srgbClr val="000000"/>
              </a:solidFill>
              <a:latin typeface="Arial"/>
            </a:endParaRPr>
          </a:p>
          <a:p>
            <a:pPr algn="just">
              <a:lnSpc>
                <a:spcPct val="100000"/>
              </a:lnSpc>
            </a:pPr>
            <a:endParaRPr b="0" lang="en-PH" sz="1800" spc="-1" strike="noStrike">
              <a:solidFill>
                <a:srgbClr val="000000"/>
              </a:solidFill>
              <a:latin typeface="Arial"/>
            </a:endParaRPr>
          </a:p>
          <a:p>
            <a:pPr algn="just">
              <a:lnSpc>
                <a:spcPct val="100000"/>
              </a:lnSpc>
            </a:pPr>
            <a:endParaRPr b="0" lang="en-PH" sz="1800" spc="-1" strike="noStrike">
              <a:solidFill>
                <a:srgbClr val="000000"/>
              </a:solidFill>
              <a:latin typeface="Arial"/>
            </a:endParaRPr>
          </a:p>
          <a:p>
            <a:pPr algn="just">
              <a:lnSpc>
                <a:spcPct val="100000"/>
              </a:lnSpc>
            </a:pPr>
            <a:endParaRPr b="0" lang="en-PH" sz="1800" spc="-1" strike="noStrike">
              <a:solidFill>
                <a:srgbClr val="000000"/>
              </a:solidFill>
              <a:latin typeface="Arial"/>
            </a:endParaRPr>
          </a:p>
          <a:p>
            <a:pPr marL="216000" indent="-216000" algn="just">
              <a:lnSpc>
                <a:spcPct val="100000"/>
              </a:lnSpc>
              <a:buClr>
                <a:srgbClr val="000000"/>
              </a:buClr>
              <a:buSzPct val="45000"/>
              <a:buFont typeface="Wingdings" charset="2"/>
              <a:buChar char=""/>
            </a:pPr>
            <a:r>
              <a:rPr b="1" lang="en-PH" sz="1800" spc="-1" strike="noStrike">
                <a:solidFill>
                  <a:srgbClr val="000000"/>
                </a:solidFill>
                <a:latin typeface="Lato"/>
                <a:ea typeface="DejaVu Sans"/>
              </a:rPr>
              <a:t>Bulkan</a:t>
            </a:r>
            <a:r>
              <a:rPr b="1" i="1" lang="en-PH" sz="1800" spc="-1" strike="noStrike">
                <a:solidFill>
                  <a:srgbClr val="000000"/>
                </a:solidFill>
                <a:latin typeface="Lato"/>
                <a:ea typeface="DejaVu Sans"/>
              </a:rPr>
              <a:t> (Volcano) – </a:t>
            </a:r>
            <a:r>
              <a:rPr b="0" lang="en-PH" sz="1800" spc="-1" strike="noStrike">
                <a:solidFill>
                  <a:srgbClr val="000000"/>
                </a:solidFill>
                <a:latin typeface="Lato"/>
                <a:ea typeface="DejaVu Sans"/>
              </a:rPr>
              <a:t>mataas na anyong lupa kung saan ang butas nito sa tuktok ay nilalabasan ng napakainit na </a:t>
            </a:r>
            <a:r>
              <a:rPr b="0" i="1" lang="en-PH" sz="1800" spc="-1" strike="noStrike">
                <a:solidFill>
                  <a:srgbClr val="000000"/>
                </a:solidFill>
                <a:latin typeface="Lato"/>
                <a:ea typeface="DejaVu Sans"/>
              </a:rPr>
              <a:t>lava, </a:t>
            </a:r>
            <a:r>
              <a:rPr b="0" lang="en-PH" sz="1800" spc="-1" strike="noStrike">
                <a:solidFill>
                  <a:srgbClr val="000000"/>
                </a:solidFill>
                <a:latin typeface="Lato"/>
                <a:ea typeface="DejaVu Sans"/>
              </a:rPr>
              <a:t>abo, at bato kapag pumutok. Ang ilang halimbawa ay ang Bulkang Mayon, Bulkang Taal, at Bulkang Pinatubo sa Luzon; Bulkang Kanlaon sa Visayas; at Bulkang Hibok-Hibok sa Mindanao.</a:t>
            </a:r>
            <a:endParaRPr b="0" lang="en-PH" sz="1800" spc="-1" strike="noStrike">
              <a:solidFill>
                <a:srgbClr val="000000"/>
              </a:solidFill>
              <a:latin typeface="Arial"/>
            </a:endParaRPr>
          </a:p>
        </p:txBody>
      </p:sp>
      <p:sp>
        <p:nvSpPr>
          <p:cNvPr id="163" name=""/>
          <p:cNvSpPr/>
          <p:nvPr/>
        </p:nvSpPr>
        <p:spPr>
          <a:xfrm>
            <a:off x="8280000" y="3054960"/>
            <a:ext cx="2157840" cy="38520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PH" sz="700" spc="-1" strike="noStrike">
                <a:solidFill>
                  <a:srgbClr val="000000"/>
                </a:solidFill>
                <a:latin typeface="Arial"/>
                <a:ea typeface="DejaVu Sans"/>
              </a:rPr>
              <a:t>P199, CC BY-SA 3.0, via Wikimedia Commons</a:t>
            </a:r>
            <a:endParaRPr b="0" lang="en-PH" sz="700" spc="-1" strike="noStrike">
              <a:solidFill>
                <a:srgbClr val="000000"/>
              </a:solidFill>
              <a:latin typeface="Arial"/>
            </a:endParaRPr>
          </a:p>
        </p:txBody>
      </p:sp>
      <p:pic>
        <p:nvPicPr>
          <p:cNvPr id="164" name="" descr=""/>
          <p:cNvPicPr/>
          <p:nvPr/>
        </p:nvPicPr>
        <p:blipFill>
          <a:blip r:embed="rId1"/>
          <a:stretch/>
        </p:blipFill>
        <p:spPr>
          <a:xfrm>
            <a:off x="7920000" y="1494000"/>
            <a:ext cx="2697840" cy="1559160"/>
          </a:xfrm>
          <a:prstGeom prst="rect">
            <a:avLst/>
          </a:prstGeom>
          <a:ln w="0">
            <a:noFill/>
          </a:ln>
        </p:spPr>
      </p:pic>
      <p:pic>
        <p:nvPicPr>
          <p:cNvPr id="165" name="" descr=""/>
          <p:cNvPicPr/>
          <p:nvPr/>
        </p:nvPicPr>
        <p:blipFill>
          <a:blip r:embed="rId2"/>
          <a:stretch/>
        </p:blipFill>
        <p:spPr>
          <a:xfrm>
            <a:off x="7920000" y="3365280"/>
            <a:ext cx="2697840" cy="1559160"/>
          </a:xfrm>
          <a:prstGeom prst="rect">
            <a:avLst/>
          </a:prstGeom>
          <a:ln w="0">
            <a:noFill/>
          </a:ln>
        </p:spPr>
      </p:pic>
      <p:sp>
        <p:nvSpPr>
          <p:cNvPr id="166" name=""/>
          <p:cNvSpPr/>
          <p:nvPr/>
        </p:nvSpPr>
        <p:spPr>
          <a:xfrm>
            <a:off x="8172000" y="4913280"/>
            <a:ext cx="2295360" cy="207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PH" sz="700" spc="-1" strike="noStrike">
                <a:solidFill>
                  <a:srgbClr val="000000"/>
                </a:solidFill>
                <a:latin typeface="Î€'EAþ"/>
                <a:ea typeface="Î€'EAþ"/>
              </a:rPr>
              <a:t>Patryk Reba, CC BY-SA 4.0, via Wikimedia Commons</a:t>
            </a:r>
            <a:endParaRPr b="0" lang="en-PH" sz="7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7" name="Rectangle 2"/>
          <p:cNvSpPr/>
          <p:nvPr/>
        </p:nvSpPr>
        <p:spPr>
          <a:xfrm>
            <a:off x="-113040" y="556560"/>
            <a:ext cx="5094000" cy="70740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endParaRPr b="0" lang="en-PH" sz="1800" spc="-1" strike="noStrike">
              <a:solidFill>
                <a:srgbClr val="000000"/>
              </a:solidFill>
              <a:latin typeface="Arial"/>
              <a:ea typeface="DejaVu Sans"/>
            </a:endParaRPr>
          </a:p>
        </p:txBody>
      </p:sp>
      <p:sp>
        <p:nvSpPr>
          <p:cNvPr id="168" name=""/>
          <p:cNvSpPr/>
          <p:nvPr/>
        </p:nvSpPr>
        <p:spPr>
          <a:xfrm>
            <a:off x="426960" y="527760"/>
            <a:ext cx="10249920" cy="110412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pPr>
            <a:r>
              <a:rPr b="1" lang="en-PH" sz="3600" spc="-1" strike="noStrike">
                <a:solidFill>
                  <a:srgbClr val="ffffff"/>
                </a:solidFill>
                <a:latin typeface="Montserrat Medium"/>
                <a:ea typeface="DejaVu Sans"/>
              </a:rPr>
              <a:t>Mga Anyong Lupa</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169" name=""/>
          <p:cNvSpPr/>
          <p:nvPr/>
        </p:nvSpPr>
        <p:spPr>
          <a:xfrm>
            <a:off x="1080000" y="2520000"/>
            <a:ext cx="10136880" cy="1360080"/>
          </a:xfrm>
          <a:prstGeom prst="rect">
            <a:avLst/>
          </a:prstGeom>
          <a:noFill/>
          <a:ln w="0">
            <a:noFill/>
          </a:ln>
        </p:spPr>
        <p:style>
          <a:lnRef idx="0"/>
          <a:fillRef idx="0"/>
          <a:effectRef idx="0"/>
          <a:fontRef idx="minor"/>
        </p:style>
        <p:txBody>
          <a:bodyPr lIns="90000" rIns="90000" tIns="45000" bIns="45000" anchor="t">
            <a:noAutofit/>
          </a:bodyPr>
          <a:p>
            <a:endParaRPr b="0" lang="en-PH" sz="1800" spc="-1" strike="noStrike">
              <a:solidFill>
                <a:srgbClr val="000000"/>
              </a:solidFill>
              <a:latin typeface="Arial"/>
              <a:ea typeface="DejaVu Sans"/>
            </a:endParaRPr>
          </a:p>
        </p:txBody>
      </p:sp>
      <p:sp>
        <p:nvSpPr>
          <p:cNvPr id="170" name=""/>
          <p:cNvSpPr/>
          <p:nvPr/>
        </p:nvSpPr>
        <p:spPr>
          <a:xfrm>
            <a:off x="540000" y="1379880"/>
            <a:ext cx="10797120" cy="2503800"/>
          </a:xfrm>
          <a:prstGeom prst="rect">
            <a:avLst/>
          </a:prstGeom>
          <a:noFill/>
          <a:ln w="0">
            <a:noFill/>
          </a:ln>
        </p:spPr>
        <p:style>
          <a:lnRef idx="0"/>
          <a:fillRef idx="0"/>
          <a:effectRef idx="0"/>
          <a:fontRef idx="minor"/>
        </p:style>
        <p:txBody>
          <a:bodyPr lIns="90000" rIns="90000" tIns="45000" bIns="45000" anchor="t">
            <a:noAutofit/>
          </a:bodyPr>
          <a:p>
            <a:endParaRPr b="0" lang="en-PH" sz="1800" spc="-1" strike="noStrike">
              <a:solidFill>
                <a:srgbClr val="000000"/>
              </a:solidFill>
              <a:latin typeface="Arial"/>
              <a:ea typeface="DejaVu Sans"/>
            </a:endParaRPr>
          </a:p>
        </p:txBody>
      </p:sp>
      <p:sp>
        <p:nvSpPr>
          <p:cNvPr id="171" name=""/>
          <p:cNvSpPr/>
          <p:nvPr/>
        </p:nvSpPr>
        <p:spPr>
          <a:xfrm>
            <a:off x="613080" y="2174040"/>
            <a:ext cx="7124760" cy="4326840"/>
          </a:xfrm>
          <a:prstGeom prst="rect">
            <a:avLst/>
          </a:prstGeom>
          <a:noFill/>
          <a:ln w="0">
            <a:noFill/>
          </a:ln>
        </p:spPr>
        <p:style>
          <a:lnRef idx="0"/>
          <a:fillRef idx="0"/>
          <a:effectRef idx="0"/>
          <a:fontRef idx="minor"/>
        </p:style>
        <p:txBody>
          <a:bodyPr lIns="90000" rIns="90000" tIns="45000" bIns="45000" anchor="t">
            <a:noAutofit/>
          </a:bodyPr>
          <a:p>
            <a:pPr marL="216000" indent="-216000" algn="just">
              <a:lnSpc>
                <a:spcPct val="100000"/>
              </a:lnSpc>
              <a:buClr>
                <a:srgbClr val="000000"/>
              </a:buClr>
              <a:buSzPct val="45000"/>
              <a:buFont typeface="Wingdings" charset="2"/>
              <a:buChar char=""/>
            </a:pPr>
            <a:r>
              <a:rPr b="1" lang="en-PH" sz="1800" spc="-1" strike="noStrike">
                <a:solidFill>
                  <a:srgbClr val="000000"/>
                </a:solidFill>
                <a:latin typeface="Lato"/>
                <a:ea typeface="DejaVu Sans"/>
              </a:rPr>
              <a:t>Talampas </a:t>
            </a:r>
            <a:r>
              <a:rPr b="1" i="1" lang="en-PH" sz="1800" spc="-1" strike="noStrike">
                <a:solidFill>
                  <a:srgbClr val="000000"/>
                </a:solidFill>
                <a:latin typeface="Lato"/>
                <a:ea typeface="DejaVu Sans"/>
              </a:rPr>
              <a:t>(Plateau) – </a:t>
            </a:r>
            <a:r>
              <a:rPr b="0" lang="en-PH" sz="1800" spc="-1" strike="noStrike">
                <a:solidFill>
                  <a:srgbClr val="000000"/>
                </a:solidFill>
                <a:latin typeface="Lato"/>
                <a:ea typeface="DejaVu Sans"/>
              </a:rPr>
              <a:t>patag na lupa sa ibabaw ng bundok. Ang</a:t>
            </a:r>
            <a:endParaRPr b="0" lang="en-PH" sz="1800" spc="-1" strike="noStrike">
              <a:solidFill>
                <a:srgbClr val="000000"/>
              </a:solidFill>
              <a:latin typeface="Arial"/>
            </a:endParaRPr>
          </a:p>
          <a:p>
            <a:pPr>
              <a:lnSpc>
                <a:spcPct val="100000"/>
              </a:lnSpc>
            </a:pPr>
            <a:r>
              <a:rPr b="0" lang="en-PH" sz="1800" spc="-1" strike="noStrike">
                <a:solidFill>
                  <a:srgbClr val="000000"/>
                </a:solidFill>
                <a:latin typeface="Lato"/>
                <a:ea typeface="DejaVu Sans"/>
              </a:rPr>
              <a:t>malamig na lungsod ng Baguio ay bahagi ng talampas ng Benguet.</a:t>
            </a:r>
            <a:endParaRPr b="0" lang="en-PH" sz="1800" spc="-1" strike="noStrike">
              <a:solidFill>
                <a:srgbClr val="000000"/>
              </a:solidFill>
              <a:latin typeface="Arial"/>
            </a:endParaRPr>
          </a:p>
          <a:p>
            <a:pPr>
              <a:lnSpc>
                <a:spcPct val="100000"/>
              </a:lnSpc>
            </a:pPr>
            <a:r>
              <a:rPr b="0" lang="en-PH" sz="1800" spc="-1" strike="noStrike">
                <a:solidFill>
                  <a:srgbClr val="000000"/>
                </a:solidFill>
                <a:latin typeface="Lato"/>
                <a:ea typeface="DejaVu Sans"/>
              </a:rPr>
              <a:t> </a:t>
            </a:r>
            <a:endParaRPr b="0" lang="en-PH" sz="1800" spc="-1" strike="noStrike">
              <a:solidFill>
                <a:srgbClr val="000000"/>
              </a:solidFill>
              <a:latin typeface="Arial"/>
            </a:endParaRPr>
          </a:p>
          <a:p>
            <a:pPr algn="just">
              <a:lnSpc>
                <a:spcPct val="100000"/>
              </a:lnSpc>
            </a:pPr>
            <a:endParaRPr b="0" lang="en-PH" sz="1800" spc="-1" strike="noStrike">
              <a:solidFill>
                <a:srgbClr val="000000"/>
              </a:solidFill>
              <a:latin typeface="Arial"/>
            </a:endParaRPr>
          </a:p>
          <a:p>
            <a:pPr algn="just">
              <a:lnSpc>
                <a:spcPct val="100000"/>
              </a:lnSpc>
            </a:pPr>
            <a:endParaRPr b="0" lang="en-PH" sz="1800" spc="-1" strike="noStrike">
              <a:solidFill>
                <a:srgbClr val="000000"/>
              </a:solidFill>
              <a:latin typeface="Arial"/>
            </a:endParaRPr>
          </a:p>
          <a:p>
            <a:pPr marL="216000" indent="-216000" algn="just">
              <a:lnSpc>
                <a:spcPct val="100000"/>
              </a:lnSpc>
              <a:buClr>
                <a:srgbClr val="000000"/>
              </a:buClr>
              <a:buSzPct val="45000"/>
              <a:buFont typeface="Wingdings" charset="2"/>
              <a:buChar char=""/>
            </a:pPr>
            <a:r>
              <a:rPr b="1" lang="en-PH" sz="1800" spc="-1" strike="noStrike">
                <a:solidFill>
                  <a:srgbClr val="000000"/>
                </a:solidFill>
                <a:latin typeface="Lato"/>
                <a:ea typeface="DejaVu Sans"/>
              </a:rPr>
              <a:t>Kapatagan</a:t>
            </a:r>
            <a:r>
              <a:rPr b="1" i="1" lang="en-PH" sz="1800" spc="-1" strike="noStrike">
                <a:solidFill>
                  <a:srgbClr val="000000"/>
                </a:solidFill>
                <a:latin typeface="Lato"/>
                <a:ea typeface="DejaVu Sans"/>
              </a:rPr>
              <a:t> (Plain) – </a:t>
            </a:r>
            <a:r>
              <a:rPr b="0" lang="en-PH" sz="1800" spc="-1" strike="noStrike">
                <a:solidFill>
                  <a:srgbClr val="000000"/>
                </a:solidFill>
                <a:latin typeface="Lato"/>
                <a:ea typeface="DejaVu Sans"/>
              </a:rPr>
              <a:t>anyong lupa na mababa, patag, at malawak. Ang mga kilalang kapatagan ay ang Gitnang Luzon at ang Kapatagan ng Cotabato.</a:t>
            </a:r>
            <a:endParaRPr b="0" lang="en-PH" sz="1800" spc="-1" strike="noStrike">
              <a:solidFill>
                <a:srgbClr val="000000"/>
              </a:solidFill>
              <a:latin typeface="Arial"/>
            </a:endParaRPr>
          </a:p>
        </p:txBody>
      </p:sp>
      <p:sp>
        <p:nvSpPr>
          <p:cNvPr id="172" name=""/>
          <p:cNvSpPr/>
          <p:nvPr/>
        </p:nvSpPr>
        <p:spPr>
          <a:xfrm>
            <a:off x="8064000" y="3290040"/>
            <a:ext cx="2697840" cy="38520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PH" sz="700" spc="-1" strike="noStrike">
                <a:solidFill>
                  <a:srgbClr val="000000"/>
                </a:solidFill>
                <a:latin typeface="Î€'EAþ"/>
                <a:ea typeface="Î€'EAþ"/>
              </a:rPr>
              <a:t>Leocadio Sebastian, CC BY 2.0, via Wikimedia Commons</a:t>
            </a:r>
            <a:endParaRPr b="0" lang="en-PH" sz="700" spc="-1" strike="noStrike">
              <a:solidFill>
                <a:srgbClr val="000000"/>
              </a:solidFill>
              <a:latin typeface="Arial"/>
            </a:endParaRPr>
          </a:p>
        </p:txBody>
      </p:sp>
      <p:sp>
        <p:nvSpPr>
          <p:cNvPr id="173" name=""/>
          <p:cNvSpPr/>
          <p:nvPr/>
        </p:nvSpPr>
        <p:spPr>
          <a:xfrm>
            <a:off x="8460000" y="5220360"/>
            <a:ext cx="2295360" cy="207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PH" sz="700" spc="-1" strike="noStrike">
                <a:solidFill>
                  <a:srgbClr val="000000"/>
                </a:solidFill>
                <a:latin typeface="Î€'EAþ"/>
                <a:ea typeface="Î€'EAþ"/>
              </a:rPr>
              <a:t>Bishnu Sarangi, CC0 via Pixabay.com</a:t>
            </a:r>
            <a:endParaRPr b="0" lang="en-PH" sz="700" spc="-1" strike="noStrike">
              <a:solidFill>
                <a:srgbClr val="000000"/>
              </a:solidFill>
              <a:latin typeface="Arial"/>
            </a:endParaRPr>
          </a:p>
        </p:txBody>
      </p:sp>
      <p:pic>
        <p:nvPicPr>
          <p:cNvPr id="174" name="" descr=""/>
          <p:cNvPicPr/>
          <p:nvPr/>
        </p:nvPicPr>
        <p:blipFill>
          <a:blip r:embed="rId1"/>
          <a:stretch/>
        </p:blipFill>
        <p:spPr>
          <a:xfrm>
            <a:off x="7914240" y="1693440"/>
            <a:ext cx="2703960" cy="1559160"/>
          </a:xfrm>
          <a:prstGeom prst="rect">
            <a:avLst/>
          </a:prstGeom>
          <a:ln w="0">
            <a:noFill/>
          </a:ln>
        </p:spPr>
      </p:pic>
      <p:pic>
        <p:nvPicPr>
          <p:cNvPr id="175" name="" descr=""/>
          <p:cNvPicPr/>
          <p:nvPr/>
        </p:nvPicPr>
        <p:blipFill>
          <a:blip r:embed="rId2"/>
          <a:stretch/>
        </p:blipFill>
        <p:spPr>
          <a:xfrm>
            <a:off x="7920000" y="3677400"/>
            <a:ext cx="2698200" cy="1531440"/>
          </a:xfrm>
          <a:prstGeom prst="rect">
            <a:avLst/>
          </a:prstGeom>
          <a:ln w="0">
            <a:noFill/>
          </a:ln>
        </p:spPr>
      </p:pic>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6" name="Rectangle 3"/>
          <p:cNvSpPr/>
          <p:nvPr/>
        </p:nvSpPr>
        <p:spPr>
          <a:xfrm>
            <a:off x="-113040" y="556560"/>
            <a:ext cx="5094000" cy="70740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endParaRPr b="0" lang="en-PH" sz="1800" spc="-1" strike="noStrike">
              <a:solidFill>
                <a:srgbClr val="000000"/>
              </a:solidFill>
              <a:latin typeface="Arial"/>
              <a:ea typeface="DejaVu Sans"/>
            </a:endParaRPr>
          </a:p>
        </p:txBody>
      </p:sp>
      <p:sp>
        <p:nvSpPr>
          <p:cNvPr id="177" name=""/>
          <p:cNvSpPr/>
          <p:nvPr/>
        </p:nvSpPr>
        <p:spPr>
          <a:xfrm>
            <a:off x="426960" y="527760"/>
            <a:ext cx="10249920" cy="110412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pPr>
            <a:r>
              <a:rPr b="1" lang="en-PH" sz="3600" spc="-1" strike="noStrike">
                <a:solidFill>
                  <a:srgbClr val="ffffff"/>
                </a:solidFill>
                <a:latin typeface="Montserrat Medium"/>
                <a:ea typeface="DejaVu Sans"/>
              </a:rPr>
              <a:t>Mga Anyong Tubig</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178" name=""/>
          <p:cNvSpPr/>
          <p:nvPr/>
        </p:nvSpPr>
        <p:spPr>
          <a:xfrm>
            <a:off x="1080000" y="2520000"/>
            <a:ext cx="10136880" cy="1360080"/>
          </a:xfrm>
          <a:prstGeom prst="rect">
            <a:avLst/>
          </a:prstGeom>
          <a:noFill/>
          <a:ln w="0">
            <a:noFill/>
          </a:ln>
        </p:spPr>
        <p:style>
          <a:lnRef idx="0"/>
          <a:fillRef idx="0"/>
          <a:effectRef idx="0"/>
          <a:fontRef idx="minor"/>
        </p:style>
        <p:txBody>
          <a:bodyPr lIns="90000" rIns="90000" tIns="45000" bIns="45000" anchor="t">
            <a:noAutofit/>
          </a:bodyPr>
          <a:p>
            <a:endParaRPr b="0" lang="en-PH" sz="1800" spc="-1" strike="noStrike">
              <a:solidFill>
                <a:srgbClr val="000000"/>
              </a:solidFill>
              <a:latin typeface="Arial"/>
              <a:ea typeface="DejaVu Sans"/>
            </a:endParaRPr>
          </a:p>
        </p:txBody>
      </p:sp>
      <p:sp>
        <p:nvSpPr>
          <p:cNvPr id="179" name=""/>
          <p:cNvSpPr/>
          <p:nvPr/>
        </p:nvSpPr>
        <p:spPr>
          <a:xfrm>
            <a:off x="540000" y="1379880"/>
            <a:ext cx="10797120" cy="2503800"/>
          </a:xfrm>
          <a:prstGeom prst="rect">
            <a:avLst/>
          </a:prstGeom>
          <a:noFill/>
          <a:ln w="0">
            <a:noFill/>
          </a:ln>
        </p:spPr>
        <p:style>
          <a:lnRef idx="0"/>
          <a:fillRef idx="0"/>
          <a:effectRef idx="0"/>
          <a:fontRef idx="minor"/>
        </p:style>
        <p:txBody>
          <a:bodyPr lIns="90000" rIns="90000" tIns="45000" bIns="45000" anchor="t">
            <a:noAutofit/>
          </a:bodyPr>
          <a:p>
            <a:endParaRPr b="0" lang="en-PH" sz="1800" spc="-1" strike="noStrike">
              <a:solidFill>
                <a:srgbClr val="000000"/>
              </a:solidFill>
              <a:latin typeface="Arial"/>
              <a:ea typeface="DejaVu Sans"/>
            </a:endParaRPr>
          </a:p>
        </p:txBody>
      </p:sp>
      <p:sp>
        <p:nvSpPr>
          <p:cNvPr id="180" name=""/>
          <p:cNvSpPr/>
          <p:nvPr/>
        </p:nvSpPr>
        <p:spPr>
          <a:xfrm>
            <a:off x="613080" y="1415880"/>
            <a:ext cx="7124760" cy="4326840"/>
          </a:xfrm>
          <a:prstGeom prst="rect">
            <a:avLst/>
          </a:prstGeom>
          <a:noFill/>
          <a:ln w="0">
            <a:noFill/>
          </a:ln>
        </p:spPr>
        <p:style>
          <a:lnRef idx="0"/>
          <a:fillRef idx="0"/>
          <a:effectRef idx="0"/>
          <a:fontRef idx="minor"/>
        </p:style>
        <p:txBody>
          <a:bodyPr lIns="90000" rIns="90000" tIns="45000" bIns="45000" anchor="t">
            <a:noAutofit/>
          </a:bodyPr>
          <a:p>
            <a:pPr marL="216000" indent="-216000" algn="just">
              <a:lnSpc>
                <a:spcPct val="100000"/>
              </a:lnSpc>
              <a:buClr>
                <a:srgbClr val="000000"/>
              </a:buClr>
              <a:buSzPct val="45000"/>
              <a:buFont typeface="Wingdings" charset="2"/>
              <a:buChar char=""/>
            </a:pPr>
            <a:r>
              <a:rPr b="1" lang="en-PH" sz="1800" spc="-1" strike="noStrike">
                <a:solidFill>
                  <a:srgbClr val="000000"/>
                </a:solidFill>
                <a:latin typeface="Lato"/>
                <a:ea typeface="DejaVu Sans"/>
              </a:rPr>
              <a:t>Karagatan </a:t>
            </a:r>
            <a:r>
              <a:rPr b="1" i="1" lang="en-PH" sz="1800" spc="-1" strike="noStrike">
                <a:solidFill>
                  <a:srgbClr val="000000"/>
                </a:solidFill>
                <a:latin typeface="Lato"/>
                <a:ea typeface="DejaVu Sans"/>
              </a:rPr>
              <a:t>(Ocean) – </a:t>
            </a:r>
            <a:r>
              <a:rPr b="0" lang="en-PH" sz="1800" spc="-1" strike="noStrike">
                <a:solidFill>
                  <a:srgbClr val="000000"/>
                </a:solidFill>
                <a:latin typeface="Lato"/>
                <a:ea typeface="DejaVu Sans"/>
              </a:rPr>
              <a:t>ito ang pinakamalaking anyong tubig. Napakalalim nito at malawak. Ang Atlantic Ocean, Arctic Ocean, Indian Ocean, Pacific Ocean, at Southern Ocean ay ang mga karagatan sa mundo. Ang Pacific Ocean ang pinakamalapit sa Pilipinas na nasa gawing kanluran nito.</a:t>
            </a:r>
            <a:endParaRPr b="0" lang="en-PH" sz="1800" spc="-1" strike="noStrike">
              <a:solidFill>
                <a:srgbClr val="000000"/>
              </a:solidFill>
              <a:latin typeface="Arial"/>
            </a:endParaRPr>
          </a:p>
          <a:p>
            <a:pPr algn="just">
              <a:lnSpc>
                <a:spcPct val="100000"/>
              </a:lnSpc>
            </a:pPr>
            <a:endParaRPr b="0" lang="en-PH" sz="1800" spc="-1" strike="noStrike">
              <a:solidFill>
                <a:srgbClr val="000000"/>
              </a:solidFill>
              <a:latin typeface="Arial"/>
            </a:endParaRPr>
          </a:p>
          <a:p>
            <a:pPr algn="just">
              <a:lnSpc>
                <a:spcPct val="100000"/>
              </a:lnSpc>
            </a:pPr>
            <a:endParaRPr b="0" lang="en-PH" sz="1800" spc="-1" strike="noStrike">
              <a:solidFill>
                <a:srgbClr val="000000"/>
              </a:solidFill>
              <a:latin typeface="Arial"/>
            </a:endParaRPr>
          </a:p>
          <a:p>
            <a:pPr marL="216000" indent="-216000" algn="just">
              <a:lnSpc>
                <a:spcPct val="100000"/>
              </a:lnSpc>
              <a:buClr>
                <a:srgbClr val="000000"/>
              </a:buClr>
              <a:buSzPct val="45000"/>
              <a:buFont typeface="Wingdings" charset="2"/>
              <a:buChar char=""/>
            </a:pPr>
            <a:r>
              <a:rPr b="1" lang="en-PH" sz="1800" spc="-1" strike="noStrike">
                <a:solidFill>
                  <a:srgbClr val="000000"/>
                </a:solidFill>
                <a:latin typeface="Lato"/>
                <a:ea typeface="DejaVu Sans"/>
              </a:rPr>
              <a:t>Dagat </a:t>
            </a:r>
            <a:r>
              <a:rPr b="1" i="1" lang="en-PH" sz="1800" spc="-1" strike="noStrike">
                <a:solidFill>
                  <a:srgbClr val="000000"/>
                </a:solidFill>
                <a:latin typeface="Lato"/>
                <a:ea typeface="DejaVu Sans"/>
              </a:rPr>
              <a:t>(Sea)</a:t>
            </a:r>
            <a:r>
              <a:rPr b="0" i="1" lang="en-PH" sz="1800" spc="-1" strike="noStrike">
                <a:solidFill>
                  <a:srgbClr val="000000"/>
                </a:solidFill>
                <a:latin typeface="Lato"/>
                <a:ea typeface="DejaVu Sans"/>
              </a:rPr>
              <a:t> </a:t>
            </a:r>
            <a:r>
              <a:rPr b="0" lang="en-PH" sz="1800" spc="-1" strike="noStrike">
                <a:solidFill>
                  <a:srgbClr val="000000"/>
                </a:solidFill>
                <a:latin typeface="Lato"/>
                <a:ea typeface="DejaVu Sans"/>
              </a:rPr>
              <a:t>– malaking anyong tubig din ngunit hindi kasinlaki at lawak ng karagatan. Maalat ang tubig nito tulad ng tubig sa karagatan. Ang Philippine Sea, West Philippine Sea, South China Sea, Celebes Sea, Sulu Sea, Sibuyan Sea, at Bohol Sea ay mga halimbawa ng dagat.</a:t>
            </a:r>
            <a:endParaRPr b="0" lang="en-PH" sz="1800" spc="-1" strike="noStrike">
              <a:solidFill>
                <a:srgbClr val="000000"/>
              </a:solidFill>
              <a:latin typeface="Arial"/>
            </a:endParaRPr>
          </a:p>
        </p:txBody>
      </p:sp>
      <p:pic>
        <p:nvPicPr>
          <p:cNvPr id="181" name="" descr=""/>
          <p:cNvPicPr/>
          <p:nvPr/>
        </p:nvPicPr>
        <p:blipFill>
          <a:blip r:embed="rId1"/>
          <a:stretch/>
        </p:blipFill>
        <p:spPr>
          <a:xfrm>
            <a:off x="8100360" y="1430640"/>
            <a:ext cx="2698200" cy="1807560"/>
          </a:xfrm>
          <a:prstGeom prst="rect">
            <a:avLst/>
          </a:prstGeom>
          <a:ln w="0">
            <a:noFill/>
          </a:ln>
        </p:spPr>
      </p:pic>
      <p:sp>
        <p:nvSpPr>
          <p:cNvPr id="182" name=""/>
          <p:cNvSpPr/>
          <p:nvPr/>
        </p:nvSpPr>
        <p:spPr>
          <a:xfrm>
            <a:off x="8245800" y="3257280"/>
            <a:ext cx="3056040" cy="207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PH" sz="700" spc="-1" strike="noStrike">
                <a:solidFill>
                  <a:srgbClr val="000000"/>
                </a:solidFill>
                <a:latin typeface="Î€'EAþ"/>
                <a:ea typeface="Î€'EAþ"/>
              </a:rPr>
              <a:t>Roel Balingit (username: Namayan), CC BY 2.5, via Wikimedia Commons</a:t>
            </a:r>
            <a:endParaRPr b="0" lang="en-PH" sz="7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3" name="Rectangle 5"/>
          <p:cNvSpPr/>
          <p:nvPr/>
        </p:nvSpPr>
        <p:spPr>
          <a:xfrm>
            <a:off x="-113040" y="556560"/>
            <a:ext cx="5094000" cy="70740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endParaRPr b="0" lang="en-PH" sz="1800" spc="-1" strike="noStrike">
              <a:solidFill>
                <a:srgbClr val="000000"/>
              </a:solidFill>
              <a:latin typeface="Arial"/>
              <a:ea typeface="DejaVu Sans"/>
            </a:endParaRPr>
          </a:p>
        </p:txBody>
      </p:sp>
      <p:sp>
        <p:nvSpPr>
          <p:cNvPr id="184" name=""/>
          <p:cNvSpPr/>
          <p:nvPr/>
        </p:nvSpPr>
        <p:spPr>
          <a:xfrm>
            <a:off x="426960" y="527760"/>
            <a:ext cx="10249920" cy="110412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pPr>
            <a:r>
              <a:rPr b="1" lang="en-PH" sz="3600" spc="-1" strike="noStrike">
                <a:solidFill>
                  <a:srgbClr val="ffffff"/>
                </a:solidFill>
                <a:latin typeface="Montserrat Medium"/>
                <a:ea typeface="DejaVu Sans"/>
              </a:rPr>
              <a:t>Mga Anyong Tubig</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185" name=""/>
          <p:cNvSpPr/>
          <p:nvPr/>
        </p:nvSpPr>
        <p:spPr>
          <a:xfrm>
            <a:off x="1080000" y="2520000"/>
            <a:ext cx="10136880" cy="1360080"/>
          </a:xfrm>
          <a:prstGeom prst="rect">
            <a:avLst/>
          </a:prstGeom>
          <a:noFill/>
          <a:ln w="0">
            <a:noFill/>
          </a:ln>
        </p:spPr>
        <p:style>
          <a:lnRef idx="0"/>
          <a:fillRef idx="0"/>
          <a:effectRef idx="0"/>
          <a:fontRef idx="minor"/>
        </p:style>
        <p:txBody>
          <a:bodyPr lIns="90000" rIns="90000" tIns="45000" bIns="45000" anchor="t">
            <a:noAutofit/>
          </a:bodyPr>
          <a:p>
            <a:endParaRPr b="0" lang="en-PH" sz="1800" spc="-1" strike="noStrike">
              <a:solidFill>
                <a:srgbClr val="000000"/>
              </a:solidFill>
              <a:latin typeface="Arial"/>
              <a:ea typeface="DejaVu Sans"/>
            </a:endParaRPr>
          </a:p>
        </p:txBody>
      </p:sp>
      <p:sp>
        <p:nvSpPr>
          <p:cNvPr id="186" name=""/>
          <p:cNvSpPr/>
          <p:nvPr/>
        </p:nvSpPr>
        <p:spPr>
          <a:xfrm>
            <a:off x="540000" y="1379880"/>
            <a:ext cx="10797120" cy="2503800"/>
          </a:xfrm>
          <a:prstGeom prst="rect">
            <a:avLst/>
          </a:prstGeom>
          <a:noFill/>
          <a:ln w="0">
            <a:noFill/>
          </a:ln>
        </p:spPr>
        <p:style>
          <a:lnRef idx="0"/>
          <a:fillRef idx="0"/>
          <a:effectRef idx="0"/>
          <a:fontRef idx="minor"/>
        </p:style>
        <p:txBody>
          <a:bodyPr lIns="90000" rIns="90000" tIns="45000" bIns="45000" anchor="t">
            <a:noAutofit/>
          </a:bodyPr>
          <a:p>
            <a:endParaRPr b="0" lang="en-PH" sz="1800" spc="-1" strike="noStrike">
              <a:solidFill>
                <a:srgbClr val="000000"/>
              </a:solidFill>
              <a:latin typeface="Arial"/>
              <a:ea typeface="DejaVu Sans"/>
            </a:endParaRPr>
          </a:p>
        </p:txBody>
      </p:sp>
      <p:sp>
        <p:nvSpPr>
          <p:cNvPr id="187" name=""/>
          <p:cNvSpPr/>
          <p:nvPr/>
        </p:nvSpPr>
        <p:spPr>
          <a:xfrm>
            <a:off x="613080" y="1415880"/>
            <a:ext cx="7124760" cy="4326840"/>
          </a:xfrm>
          <a:prstGeom prst="rect">
            <a:avLst/>
          </a:prstGeom>
          <a:noFill/>
          <a:ln w="0">
            <a:noFill/>
          </a:ln>
        </p:spPr>
        <p:style>
          <a:lnRef idx="0"/>
          <a:fillRef idx="0"/>
          <a:effectRef idx="0"/>
          <a:fontRef idx="minor"/>
        </p:style>
        <p:txBody>
          <a:bodyPr lIns="90000" rIns="90000" tIns="45000" bIns="45000" anchor="t">
            <a:noAutofit/>
          </a:bodyPr>
          <a:p>
            <a:pPr marL="216000" indent="-216000" algn="just">
              <a:lnSpc>
                <a:spcPct val="100000"/>
              </a:lnSpc>
              <a:buClr>
                <a:srgbClr val="000000"/>
              </a:buClr>
              <a:buSzPct val="45000"/>
              <a:buFont typeface="Wingdings" charset="2"/>
              <a:buChar char=""/>
            </a:pPr>
            <a:r>
              <a:rPr b="1" lang="en-PH" sz="1800" spc="-1" strike="noStrike">
                <a:solidFill>
                  <a:srgbClr val="000000"/>
                </a:solidFill>
                <a:latin typeface="Lato"/>
                <a:ea typeface="DejaVu Sans"/>
              </a:rPr>
              <a:t>Ilog </a:t>
            </a:r>
            <a:r>
              <a:rPr b="1" i="1" lang="en-PH" sz="1800" spc="-1" strike="noStrike">
                <a:solidFill>
                  <a:srgbClr val="000000"/>
                </a:solidFill>
                <a:latin typeface="Lato"/>
                <a:ea typeface="DejaVu Sans"/>
              </a:rPr>
              <a:t>(River) – </a:t>
            </a:r>
            <a:r>
              <a:rPr b="0" lang="en-PH" sz="1800" spc="-1" strike="noStrike">
                <a:solidFill>
                  <a:srgbClr val="000000"/>
                </a:solidFill>
                <a:latin typeface="Lato"/>
                <a:ea typeface="DejaVu Sans"/>
              </a:rPr>
              <a:t>ang tubig sa ilog ay karaniwang nanggagaling sa bundok at umaagos patungong dagat. Ang tubig dito ay hindi maalat o tinatawag na tubig tabang. Ang Ilog Cagayan, Rio Grande de Mindanao, Ilog Agno, Ilog Angat, at Ilog Pasig ay halimbawa ng mga ilog.</a:t>
            </a:r>
            <a:endParaRPr b="0" lang="en-PH" sz="1800" spc="-1" strike="noStrike">
              <a:solidFill>
                <a:srgbClr val="000000"/>
              </a:solidFill>
              <a:latin typeface="Arial"/>
            </a:endParaRPr>
          </a:p>
          <a:p>
            <a:pPr algn="just">
              <a:lnSpc>
                <a:spcPct val="100000"/>
              </a:lnSpc>
            </a:pPr>
            <a:endParaRPr b="0" lang="en-PH" sz="1800" spc="-1" strike="noStrike">
              <a:solidFill>
                <a:srgbClr val="000000"/>
              </a:solidFill>
              <a:latin typeface="Arial"/>
            </a:endParaRPr>
          </a:p>
          <a:p>
            <a:pPr algn="just">
              <a:lnSpc>
                <a:spcPct val="100000"/>
              </a:lnSpc>
            </a:pPr>
            <a:endParaRPr b="0" lang="en-PH" sz="1800" spc="-1" strike="noStrike">
              <a:solidFill>
                <a:srgbClr val="000000"/>
              </a:solidFill>
              <a:latin typeface="Arial"/>
            </a:endParaRPr>
          </a:p>
          <a:p>
            <a:pPr marL="216000" indent="-216000">
              <a:lnSpc>
                <a:spcPct val="100000"/>
              </a:lnSpc>
              <a:buClr>
                <a:srgbClr val="000000"/>
              </a:buClr>
              <a:buSzPct val="45000"/>
              <a:buFont typeface="Wingdings" charset="2"/>
              <a:buChar char=""/>
            </a:pPr>
            <a:r>
              <a:rPr b="1" lang="en-PH" sz="1800" spc="-1" strike="noStrike">
                <a:solidFill>
                  <a:srgbClr val="000000"/>
                </a:solidFill>
                <a:latin typeface="Lato"/>
                <a:ea typeface="DejaVu Sans"/>
              </a:rPr>
              <a:t>Lawa </a:t>
            </a:r>
            <a:r>
              <a:rPr b="1" i="1" lang="en-PH" sz="1800" spc="-1" strike="noStrike">
                <a:solidFill>
                  <a:srgbClr val="000000"/>
                </a:solidFill>
                <a:latin typeface="Lato"/>
                <a:ea typeface="DejaVu Sans"/>
              </a:rPr>
              <a:t>(Lake)</a:t>
            </a:r>
            <a:r>
              <a:rPr b="0" i="1" lang="en-PH" sz="1800" spc="-1" strike="noStrike">
                <a:solidFill>
                  <a:srgbClr val="000000"/>
                </a:solidFill>
                <a:latin typeface="Lato"/>
                <a:ea typeface="DejaVu Sans"/>
              </a:rPr>
              <a:t> </a:t>
            </a:r>
            <a:r>
              <a:rPr b="0" lang="en-PH" sz="1800" spc="-1" strike="noStrike">
                <a:solidFill>
                  <a:srgbClr val="000000"/>
                </a:solidFill>
                <a:latin typeface="Lato"/>
                <a:ea typeface="DejaVu Sans"/>
              </a:rPr>
              <a:t>– anyong tubig na napalilibutan ng lupa. Ang tubig dito ay hindi umaagos sa dagat at hindi maalat. Ang Lawa Naujan, Lawa Buhi, Lawa Laguna,at Lawa Taal ay mga halimbawa ng anyong tubig na ito. </a:t>
            </a:r>
            <a:endParaRPr b="0" lang="en-PH" sz="1800" spc="-1" strike="noStrike">
              <a:solidFill>
                <a:srgbClr val="000000"/>
              </a:solidFill>
              <a:latin typeface="Arial"/>
            </a:endParaRPr>
          </a:p>
        </p:txBody>
      </p:sp>
      <p:sp>
        <p:nvSpPr>
          <p:cNvPr id="188" name=""/>
          <p:cNvSpPr/>
          <p:nvPr/>
        </p:nvSpPr>
        <p:spPr>
          <a:xfrm>
            <a:off x="8173800" y="3240000"/>
            <a:ext cx="3056040" cy="207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PH" sz="700" spc="-1" strike="noStrike">
                <a:solidFill>
                  <a:srgbClr val="000000"/>
                </a:solidFill>
                <a:latin typeface="Î€'EAþ"/>
                <a:ea typeface="Î€'EAþ"/>
              </a:rPr>
              <a:t>Ramon FVelasquez, CC BY-SA 3.0, via Wikimedia Commons</a:t>
            </a:r>
            <a:endParaRPr b="0" lang="en-PH" sz="700" spc="-1" strike="noStrike">
              <a:solidFill>
                <a:srgbClr val="000000"/>
              </a:solidFill>
              <a:latin typeface="Arial"/>
            </a:endParaRPr>
          </a:p>
        </p:txBody>
      </p:sp>
      <p:pic>
        <p:nvPicPr>
          <p:cNvPr id="189" name="" descr=""/>
          <p:cNvPicPr/>
          <p:nvPr/>
        </p:nvPicPr>
        <p:blipFill>
          <a:blip r:embed="rId1"/>
          <a:stretch/>
        </p:blipFill>
        <p:spPr>
          <a:xfrm>
            <a:off x="8100000" y="3580560"/>
            <a:ext cx="2698200" cy="1817280"/>
          </a:xfrm>
          <a:prstGeom prst="rect">
            <a:avLst/>
          </a:prstGeom>
          <a:ln w="0">
            <a:noFill/>
          </a:ln>
        </p:spPr>
      </p:pic>
      <p:sp>
        <p:nvSpPr>
          <p:cNvPr id="190" name=""/>
          <p:cNvSpPr/>
          <p:nvPr/>
        </p:nvSpPr>
        <p:spPr>
          <a:xfrm>
            <a:off x="8280000" y="5417280"/>
            <a:ext cx="2489040" cy="207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PH" sz="700" spc="-1" strike="noStrike">
                <a:solidFill>
                  <a:srgbClr val="000000"/>
                </a:solidFill>
                <a:latin typeface="Î€'EAþ"/>
                <a:ea typeface="Î€'EAþ"/>
              </a:rPr>
              <a:t>hidariki58, joy mulato, CC BY 3.0, via Wikimedia Commons</a:t>
            </a:r>
            <a:endParaRPr b="0" lang="en-PH" sz="700" spc="-1" strike="noStrike">
              <a:solidFill>
                <a:srgbClr val="000000"/>
              </a:solidFill>
              <a:latin typeface="Arial"/>
            </a:endParaRPr>
          </a:p>
        </p:txBody>
      </p:sp>
      <p:pic>
        <p:nvPicPr>
          <p:cNvPr id="191" name="" descr=""/>
          <p:cNvPicPr/>
          <p:nvPr/>
        </p:nvPicPr>
        <p:blipFill>
          <a:blip r:embed="rId2"/>
          <a:stretch/>
        </p:blipFill>
        <p:spPr>
          <a:xfrm>
            <a:off x="8100720" y="1430280"/>
            <a:ext cx="2698200" cy="1817280"/>
          </a:xfrm>
          <a:prstGeom prst="rect">
            <a:avLst/>
          </a:prstGeom>
          <a:ln w="0">
            <a:noFill/>
          </a:ln>
        </p:spPr>
      </p:pic>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2" name="Rectangle 7"/>
          <p:cNvSpPr/>
          <p:nvPr/>
        </p:nvSpPr>
        <p:spPr>
          <a:xfrm>
            <a:off x="-113040" y="560880"/>
            <a:ext cx="5056920" cy="70740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pPr>
              <a:lnSpc>
                <a:spcPct val="100000"/>
              </a:lnSpc>
            </a:pPr>
            <a:endParaRPr b="0" lang="en-PH" sz="1800" spc="-1" strike="noStrike">
              <a:solidFill>
                <a:srgbClr val="000000"/>
              </a:solidFill>
              <a:latin typeface="Arial"/>
              <a:ea typeface="DejaVu Sans"/>
            </a:endParaRPr>
          </a:p>
        </p:txBody>
      </p:sp>
      <p:sp>
        <p:nvSpPr>
          <p:cNvPr id="193" name=""/>
          <p:cNvSpPr/>
          <p:nvPr/>
        </p:nvSpPr>
        <p:spPr>
          <a:xfrm>
            <a:off x="426960" y="527760"/>
            <a:ext cx="10249920" cy="110412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pPr>
            <a:r>
              <a:rPr b="1" lang="en-PH" sz="3600" spc="-1" strike="noStrike">
                <a:solidFill>
                  <a:srgbClr val="ffffff"/>
                </a:solidFill>
                <a:latin typeface="Montserrat Medium"/>
                <a:ea typeface="DejaVu Sans"/>
              </a:rPr>
              <a:t>Mga Anyong Tubig</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194" name=""/>
          <p:cNvSpPr/>
          <p:nvPr/>
        </p:nvSpPr>
        <p:spPr>
          <a:xfrm>
            <a:off x="1080000" y="2520000"/>
            <a:ext cx="10136880" cy="13600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endParaRPr b="0" lang="en-PH" sz="1800" spc="-1" strike="noStrike">
              <a:solidFill>
                <a:srgbClr val="000000"/>
              </a:solidFill>
              <a:latin typeface="Arial"/>
              <a:ea typeface="DejaVu Sans"/>
            </a:endParaRPr>
          </a:p>
        </p:txBody>
      </p:sp>
      <p:sp>
        <p:nvSpPr>
          <p:cNvPr id="195" name=""/>
          <p:cNvSpPr/>
          <p:nvPr/>
        </p:nvSpPr>
        <p:spPr>
          <a:xfrm>
            <a:off x="540000" y="1379880"/>
            <a:ext cx="10797120" cy="250380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endParaRPr b="0" lang="en-PH" sz="1800" spc="-1" strike="noStrike">
              <a:solidFill>
                <a:srgbClr val="000000"/>
              </a:solidFill>
              <a:latin typeface="Arial"/>
              <a:ea typeface="DejaVu Sans"/>
            </a:endParaRPr>
          </a:p>
        </p:txBody>
      </p:sp>
      <p:sp>
        <p:nvSpPr>
          <p:cNvPr id="196" name=""/>
          <p:cNvSpPr/>
          <p:nvPr/>
        </p:nvSpPr>
        <p:spPr>
          <a:xfrm>
            <a:off x="613080" y="1487880"/>
            <a:ext cx="7124760" cy="4326840"/>
          </a:xfrm>
          <a:prstGeom prst="rect">
            <a:avLst/>
          </a:prstGeom>
          <a:noFill/>
          <a:ln w="0">
            <a:noFill/>
          </a:ln>
        </p:spPr>
        <p:style>
          <a:lnRef idx="0"/>
          <a:fillRef idx="0"/>
          <a:effectRef idx="0"/>
          <a:fontRef idx="minor"/>
        </p:style>
        <p:txBody>
          <a:bodyPr lIns="90000" rIns="90000" tIns="45000" bIns="45000" anchor="t">
            <a:noAutofit/>
          </a:bodyPr>
          <a:p>
            <a:pPr marL="216000" indent="-216000" algn="just">
              <a:lnSpc>
                <a:spcPct val="100000"/>
              </a:lnSpc>
              <a:buClr>
                <a:srgbClr val="000000"/>
              </a:buClr>
              <a:buSzPct val="45000"/>
              <a:buFont typeface="Wingdings" charset="2"/>
              <a:buChar char=""/>
            </a:pPr>
            <a:r>
              <a:rPr b="1" lang="en-PH" sz="1800" spc="-1" strike="noStrike">
                <a:solidFill>
                  <a:srgbClr val="000000"/>
                </a:solidFill>
                <a:latin typeface="Lato"/>
                <a:ea typeface="DejaVu Sans"/>
              </a:rPr>
              <a:t>Golpo </a:t>
            </a:r>
            <a:r>
              <a:rPr b="1" i="1" lang="en-PH" sz="1800" spc="-1" strike="noStrike">
                <a:solidFill>
                  <a:srgbClr val="000000"/>
                </a:solidFill>
                <a:latin typeface="Lato"/>
                <a:ea typeface="DejaVu Sans"/>
              </a:rPr>
              <a:t>(Gulf) – </a:t>
            </a:r>
            <a:r>
              <a:rPr b="0" lang="en-PH" sz="1800" spc="-1" strike="noStrike">
                <a:solidFill>
                  <a:srgbClr val="000000"/>
                </a:solidFill>
                <a:latin typeface="Lato"/>
                <a:ea typeface="DejaVu Sans"/>
              </a:rPr>
              <a:t>anyong tubig na halos napalilibutan ng lupa ngunit matatagpuan ito sa bukana ng dagat. Ang Golpo ng Davao at Golpo ng Lingayen ay mga halimbawa ng golpo.</a:t>
            </a:r>
            <a:endParaRPr b="0" lang="en-PH" sz="1800" spc="-1" strike="noStrike">
              <a:solidFill>
                <a:srgbClr val="000000"/>
              </a:solidFill>
              <a:latin typeface="Arial"/>
            </a:endParaRPr>
          </a:p>
          <a:p>
            <a:pPr algn="just">
              <a:lnSpc>
                <a:spcPct val="100000"/>
              </a:lnSpc>
            </a:pPr>
            <a:endParaRPr b="0" lang="en-PH" sz="1800" spc="-1" strike="noStrike">
              <a:solidFill>
                <a:srgbClr val="000000"/>
              </a:solidFill>
              <a:latin typeface="Arial"/>
            </a:endParaRPr>
          </a:p>
          <a:p>
            <a:pPr marL="216000" indent="-216000" algn="just">
              <a:lnSpc>
                <a:spcPct val="100000"/>
              </a:lnSpc>
              <a:buClr>
                <a:srgbClr val="000000"/>
              </a:buClr>
              <a:buSzPct val="45000"/>
              <a:buFont typeface="Wingdings" charset="2"/>
              <a:buChar char=""/>
            </a:pPr>
            <a:r>
              <a:rPr b="0" lang="en-PH" sz="1800" spc="-1" strike="noStrike">
                <a:solidFill>
                  <a:srgbClr val="000000"/>
                </a:solidFill>
                <a:latin typeface="Lato"/>
                <a:ea typeface="DejaVu Sans"/>
              </a:rPr>
              <a:t> </a:t>
            </a:r>
            <a:endParaRPr b="0" lang="en-PH" sz="1800" spc="-1" strike="noStrike">
              <a:solidFill>
                <a:srgbClr val="000000"/>
              </a:solidFill>
              <a:latin typeface="Arial"/>
            </a:endParaRPr>
          </a:p>
          <a:p>
            <a:pPr algn="just">
              <a:lnSpc>
                <a:spcPct val="100000"/>
              </a:lnSpc>
            </a:pPr>
            <a:endParaRPr b="0" lang="en-PH" sz="1800" spc="-1" strike="noStrike">
              <a:solidFill>
                <a:srgbClr val="000000"/>
              </a:solidFill>
              <a:latin typeface="Arial"/>
            </a:endParaRPr>
          </a:p>
          <a:p>
            <a:pPr marL="216000" indent="-216000" algn="just">
              <a:lnSpc>
                <a:spcPct val="100000"/>
              </a:lnSpc>
              <a:buClr>
                <a:srgbClr val="000000"/>
              </a:buClr>
              <a:buSzPct val="45000"/>
              <a:buFont typeface="Wingdings" charset="2"/>
              <a:buChar char=""/>
            </a:pPr>
            <a:r>
              <a:rPr b="1" lang="en-PH" sz="1800" spc="-1" strike="noStrike">
                <a:solidFill>
                  <a:srgbClr val="000000"/>
                </a:solidFill>
                <a:latin typeface="Lato"/>
                <a:ea typeface="DejaVu Sans"/>
              </a:rPr>
              <a:t>Talon </a:t>
            </a:r>
            <a:r>
              <a:rPr b="1" i="1" lang="en-PH" sz="1800" spc="-1" strike="noStrike">
                <a:solidFill>
                  <a:srgbClr val="000000"/>
                </a:solidFill>
                <a:latin typeface="Lato"/>
                <a:ea typeface="DejaVu Sans"/>
              </a:rPr>
              <a:t>(Falls)</a:t>
            </a:r>
            <a:r>
              <a:rPr b="0" i="1" lang="en-PH" sz="1800" spc="-1" strike="noStrike">
                <a:solidFill>
                  <a:srgbClr val="000000"/>
                </a:solidFill>
                <a:latin typeface="Lato"/>
                <a:ea typeface="DejaVu Sans"/>
              </a:rPr>
              <a:t> </a:t>
            </a:r>
            <a:r>
              <a:rPr b="0" lang="en-PH" sz="1800" spc="-1" strike="noStrike">
                <a:solidFill>
                  <a:srgbClr val="000000"/>
                </a:solidFill>
                <a:latin typeface="Lato"/>
                <a:ea typeface="DejaVu Sans"/>
              </a:rPr>
              <a:t>– anyong tubig na bumabagsak mula sa mataas na lugar. Karaniwang dumadaloy ang tubig mula sa talon patungo sa ilog at iba pang anyong tubig. Ang Talon Maria Cristina, Talon Daranak, Talon Kawasan, at Talon Pagsanjan ay ilan lamang sa mga kilalang talon sa Pilipinas. </a:t>
            </a:r>
            <a:endParaRPr b="0" lang="en-PH" sz="1800" spc="-1" strike="noStrike">
              <a:solidFill>
                <a:srgbClr val="000000"/>
              </a:solidFill>
              <a:latin typeface="Arial"/>
            </a:endParaRPr>
          </a:p>
        </p:txBody>
      </p:sp>
      <p:sp>
        <p:nvSpPr>
          <p:cNvPr id="197" name=""/>
          <p:cNvSpPr/>
          <p:nvPr/>
        </p:nvSpPr>
        <p:spPr>
          <a:xfrm>
            <a:off x="756000" y="5472000"/>
            <a:ext cx="10977840" cy="537840"/>
          </a:xfrm>
          <a:prstGeom prst="rect">
            <a:avLst/>
          </a:prstGeom>
          <a:solidFill>
            <a:srgbClr val="ffffff"/>
          </a:solidFill>
          <a:ln w="0">
            <a:solidFill>
              <a:srgbClr val="ffff00"/>
            </a:solidFill>
          </a:ln>
        </p:spPr>
        <p:style>
          <a:lnRef idx="0"/>
          <a:fillRef idx="0"/>
          <a:effectRef idx="0"/>
          <a:fontRef idx="minor"/>
        </p:style>
        <p:txBody>
          <a:bodyPr lIns="90000" rIns="90000" tIns="45000" bIns="45000" anchor="ctr">
            <a:noAutofit/>
          </a:bodyPr>
          <a:p>
            <a:pPr>
              <a:lnSpc>
                <a:spcPct val="100000"/>
              </a:lnSpc>
            </a:pPr>
            <a:r>
              <a:rPr b="0" i="1" lang="en-PH" sz="1800" spc="-1" strike="noStrike">
                <a:solidFill>
                  <a:srgbClr val="000000"/>
                </a:solidFill>
                <a:latin typeface="Lato"/>
                <a:ea typeface="DejaVu Sans"/>
              </a:rPr>
              <a:t>May iba pang anyong tubig na matatagpuan sa Pilipinas tulad ng look (bay), kipot (strait), at bukal (spring).</a:t>
            </a:r>
            <a:endParaRPr b="0" lang="en-PH" sz="1800" spc="-1" strike="noStrike">
              <a:solidFill>
                <a:srgbClr val="000000"/>
              </a:solidFill>
              <a:latin typeface="Arial"/>
            </a:endParaRPr>
          </a:p>
        </p:txBody>
      </p:sp>
      <p:sp>
        <p:nvSpPr>
          <p:cNvPr id="198" name=""/>
          <p:cNvSpPr/>
          <p:nvPr/>
        </p:nvSpPr>
        <p:spPr>
          <a:xfrm>
            <a:off x="8029800" y="3024000"/>
            <a:ext cx="3056040" cy="207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PH" sz="700" spc="-1" strike="noStrike">
                <a:solidFill>
                  <a:srgbClr val="000000"/>
                </a:solidFill>
                <a:latin typeface="Î€'EAþ"/>
                <a:ea typeface="Î€'EAþ"/>
              </a:rPr>
              <a:t>Mike Gonzalez (TheCoffee), CC BY-SA 3.0, via Wikimedia Commons</a:t>
            </a:r>
            <a:endParaRPr b="0" lang="en-PH" sz="700" spc="-1" strike="noStrike">
              <a:solidFill>
                <a:srgbClr val="000000"/>
              </a:solidFill>
              <a:latin typeface="Arial"/>
            </a:endParaRPr>
          </a:p>
        </p:txBody>
      </p:sp>
      <p:pic>
        <p:nvPicPr>
          <p:cNvPr id="199" name="" descr=""/>
          <p:cNvPicPr/>
          <p:nvPr/>
        </p:nvPicPr>
        <p:blipFill>
          <a:blip r:embed="rId1"/>
          <a:stretch/>
        </p:blipFill>
        <p:spPr>
          <a:xfrm>
            <a:off x="8100000" y="3328560"/>
            <a:ext cx="2697840" cy="1817280"/>
          </a:xfrm>
          <a:prstGeom prst="rect">
            <a:avLst/>
          </a:prstGeom>
          <a:ln w="0">
            <a:noFill/>
          </a:ln>
        </p:spPr>
      </p:pic>
      <p:sp>
        <p:nvSpPr>
          <p:cNvPr id="200" name=""/>
          <p:cNvSpPr/>
          <p:nvPr/>
        </p:nvSpPr>
        <p:spPr>
          <a:xfrm>
            <a:off x="8280000" y="5184000"/>
            <a:ext cx="2489040" cy="207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PH" sz="700" spc="-1" strike="noStrike">
                <a:solidFill>
                  <a:srgbClr val="000000"/>
                </a:solidFill>
                <a:latin typeface="Î€'EAþ"/>
                <a:ea typeface="Î€'EAþ"/>
              </a:rPr>
              <a:t>Andrew Martin, CC BY 3.0, via Wikimedia Commons</a:t>
            </a:r>
            <a:endParaRPr b="0" lang="en-PH" sz="700" spc="-1" strike="noStrike">
              <a:solidFill>
                <a:srgbClr val="000000"/>
              </a:solidFill>
              <a:latin typeface="Arial"/>
            </a:endParaRPr>
          </a:p>
        </p:txBody>
      </p:sp>
      <p:pic>
        <p:nvPicPr>
          <p:cNvPr id="201" name="" descr=""/>
          <p:cNvPicPr/>
          <p:nvPr/>
        </p:nvPicPr>
        <p:blipFill>
          <a:blip r:embed="rId2"/>
          <a:stretch/>
        </p:blipFill>
        <p:spPr>
          <a:xfrm>
            <a:off x="8101080" y="1179000"/>
            <a:ext cx="2698200" cy="1807560"/>
          </a:xfrm>
          <a:prstGeom prst="rect">
            <a:avLst/>
          </a:prstGeom>
          <a:ln w="0">
            <a:noFill/>
          </a:ln>
        </p:spPr>
      </p:pic>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1_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1315</TotalTime>
  <Application>LibreOffice/7.4.2.3$MacOSX_X86_64 LibreOffice_project/382eef1f22670f7f4118c8c2dd222ec7ad009daf</Application>
  <AppVersion>15.0000</AppVersion>
  <Words>71</Words>
  <Paragraphs>6</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2019-04-16T02:10:14Z</dcterms:created>
  <dc:creator>Microsoft Office User</dc:creator>
  <dc:description/>
  <dc:language>en-PH</dc:language>
  <cp:lastModifiedBy/>
  <dcterms:modified xsi:type="dcterms:W3CDTF">2023-04-04T12:41:14Z</dcterms:modified>
  <cp:revision>70</cp:revision>
  <dc:subject/>
  <dc:title>PowerPoint Presentation</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Format">
    <vt:lpwstr>Widescreen</vt:lpwstr>
  </property>
  <property fmtid="{D5CDD505-2E9C-101B-9397-08002B2CF9AE}" pid="3" name="Slides">
    <vt:i4>7</vt:i4>
  </property>
</Properties>
</file>