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80" r:id="rId5"/>
    <p:sldId id="282" r:id="rId6"/>
    <p:sldId id="28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5F0"/>
    <a:srgbClr val="0072BA"/>
    <a:srgbClr val="EE2F55"/>
    <a:srgbClr val="FFB914"/>
    <a:srgbClr val="FDD2B0"/>
    <a:srgbClr val="B8E4F9"/>
    <a:srgbClr val="005AAB"/>
    <a:srgbClr val="49AD42"/>
    <a:srgbClr val="77C466"/>
    <a:srgbClr val="9E7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5739"/>
  </p:normalViewPr>
  <p:slideViewPr>
    <p:cSldViewPr snapToGrid="0" snapToObjects="1">
      <p:cViewPr varScale="1">
        <p:scale>
          <a:sx n="125" d="100"/>
          <a:sy n="12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6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857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Comparing Things: Length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30F74-697F-B14D-9769-7ECC35B5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0" y="2966719"/>
            <a:ext cx="8427720" cy="35458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PH" sz="2200" dirty="0"/>
              <a:t>The block with the red roof is </a:t>
            </a:r>
            <a:r>
              <a:rPr lang="en-PH" sz="2200" b="1" dirty="0"/>
              <a:t>tall</a:t>
            </a:r>
            <a:r>
              <a:rPr lang="en-PH" sz="2200" dirty="0"/>
              <a:t>.</a:t>
            </a:r>
          </a:p>
          <a:p>
            <a:pPr marL="0" indent="0" algn="just">
              <a:buNone/>
            </a:pPr>
            <a:r>
              <a:rPr lang="en-PH" sz="2200" dirty="0"/>
              <a:t>It is </a:t>
            </a:r>
            <a:r>
              <a:rPr lang="en-PH" sz="2200" b="1" dirty="0"/>
              <a:t>taller</a:t>
            </a:r>
            <a:r>
              <a:rPr lang="en-PH" sz="2200" dirty="0"/>
              <a:t> than the block with the blue roof and the block with the orange roof.</a:t>
            </a:r>
          </a:p>
          <a:p>
            <a:pPr marL="0" indent="0" algn="just">
              <a:buNone/>
            </a:pPr>
            <a:r>
              <a:rPr lang="en-PH" sz="2200" dirty="0"/>
              <a:t>The block with the red roof is the </a:t>
            </a:r>
            <a:r>
              <a:rPr lang="en-PH" sz="2200" b="1" dirty="0"/>
              <a:t>tallest</a:t>
            </a:r>
            <a:r>
              <a:rPr lang="en-PH" sz="2200" dirty="0"/>
              <a:t>.</a:t>
            </a:r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r>
              <a:rPr lang="en-PH" sz="2200" dirty="0"/>
              <a:t>The block with the orange roof is </a:t>
            </a:r>
            <a:r>
              <a:rPr lang="en-PH" sz="2200" b="1" dirty="0"/>
              <a:t>short</a:t>
            </a:r>
            <a:r>
              <a:rPr lang="en-PH" sz="2200" dirty="0"/>
              <a:t>.</a:t>
            </a:r>
          </a:p>
          <a:p>
            <a:pPr marL="0" indent="0" algn="just">
              <a:buNone/>
            </a:pPr>
            <a:r>
              <a:rPr lang="en-PH" sz="2200" dirty="0"/>
              <a:t>It is </a:t>
            </a:r>
            <a:r>
              <a:rPr lang="en-PH" sz="2200" b="1" dirty="0"/>
              <a:t>shorter </a:t>
            </a:r>
            <a:r>
              <a:rPr lang="en-PH" sz="2200" dirty="0"/>
              <a:t>than the block with the blue roof and the block with the red roof.</a:t>
            </a:r>
          </a:p>
          <a:p>
            <a:pPr marL="0" indent="0" algn="just">
              <a:buNone/>
            </a:pPr>
            <a:r>
              <a:rPr lang="en-PH" sz="2200" dirty="0"/>
              <a:t>The block with the orange roof is the </a:t>
            </a:r>
            <a:r>
              <a:rPr lang="en-PH" sz="2200" b="1" dirty="0"/>
              <a:t>shortest</a:t>
            </a:r>
            <a:r>
              <a:rPr lang="en-PH" sz="22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152AA-BB30-A246-AF53-CBD5E5B30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146" y="193039"/>
            <a:ext cx="3477534" cy="2469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2194A2-7EBD-2345-97C5-68351BB5F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10800" y="3992963"/>
            <a:ext cx="1701800" cy="2245277"/>
          </a:xfrm>
          <a:prstGeom prst="rect">
            <a:avLst/>
          </a:prstGeom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AC43F797-6DFE-844A-8EFA-1757BFDAECC3}"/>
              </a:ext>
            </a:extLst>
          </p:cNvPr>
          <p:cNvSpPr/>
          <p:nvPr/>
        </p:nvSpPr>
        <p:spPr>
          <a:xfrm>
            <a:off x="7437120" y="1509038"/>
            <a:ext cx="3644900" cy="1691362"/>
          </a:xfrm>
          <a:prstGeom prst="cloudCallout">
            <a:avLst>
              <a:gd name="adj1" fmla="val 39674"/>
              <a:gd name="adj2" fmla="val 8592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We can only use tallest or shortest when comparing 3 or more things.</a:t>
            </a:r>
          </a:p>
        </p:txBody>
      </p:sp>
    </p:spTree>
    <p:extLst>
      <p:ext uri="{BB962C8B-B14F-4D97-AF65-F5344CB8AC3E}">
        <p14:creationId xmlns:p14="http://schemas.microsoft.com/office/powerpoint/2010/main" val="23221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80AD-2A8E-DC4F-A302-4B73E7FB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7385"/>
            <a:ext cx="10515600" cy="3112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The bus is </a:t>
            </a:r>
            <a:r>
              <a:rPr lang="en-PH" sz="2200" b="1" dirty="0"/>
              <a:t>long</a:t>
            </a:r>
            <a:r>
              <a:rPr lang="en-PH" sz="2200" dirty="0"/>
              <a:t>.</a:t>
            </a:r>
          </a:p>
          <a:p>
            <a:pPr marL="0" indent="0">
              <a:buNone/>
            </a:pPr>
            <a:r>
              <a:rPr lang="en-PH" sz="2200" dirty="0"/>
              <a:t>The bus is </a:t>
            </a:r>
            <a:r>
              <a:rPr lang="en-PH" sz="2200" b="1" dirty="0"/>
              <a:t>longer</a:t>
            </a:r>
            <a:r>
              <a:rPr lang="en-PH" sz="2200" dirty="0"/>
              <a:t> than the car and the </a:t>
            </a:r>
            <a:r>
              <a:rPr lang="en-PH" sz="2200" dirty="0" err="1"/>
              <a:t>habal-habal</a:t>
            </a:r>
            <a:r>
              <a:rPr lang="en-PH" sz="2200" dirty="0"/>
              <a:t>.</a:t>
            </a:r>
          </a:p>
          <a:p>
            <a:pPr marL="0" indent="0">
              <a:buNone/>
            </a:pPr>
            <a:r>
              <a:rPr lang="en-PH" sz="2200" dirty="0"/>
              <a:t>The bus is the </a:t>
            </a:r>
            <a:r>
              <a:rPr lang="en-PH" sz="2200" b="1" dirty="0"/>
              <a:t>longest</a:t>
            </a:r>
            <a:r>
              <a:rPr lang="en-PH" sz="2200" dirty="0"/>
              <a:t>.</a:t>
            </a:r>
          </a:p>
          <a:p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</a:t>
            </a:r>
            <a:r>
              <a:rPr lang="en-PH" sz="2200" dirty="0" err="1"/>
              <a:t>habal-habal</a:t>
            </a:r>
            <a:r>
              <a:rPr lang="en-PH" sz="2200" dirty="0"/>
              <a:t> is </a:t>
            </a:r>
            <a:r>
              <a:rPr lang="en-PH" sz="2200" b="1" dirty="0"/>
              <a:t>short.</a:t>
            </a:r>
          </a:p>
          <a:p>
            <a:pPr marL="0" indent="0">
              <a:buNone/>
            </a:pPr>
            <a:r>
              <a:rPr lang="en-PH" sz="2200" dirty="0"/>
              <a:t>The </a:t>
            </a:r>
            <a:r>
              <a:rPr lang="en-PH" sz="2200" dirty="0" err="1"/>
              <a:t>habal-habal</a:t>
            </a:r>
            <a:r>
              <a:rPr lang="en-PH" sz="2200" dirty="0"/>
              <a:t> is </a:t>
            </a:r>
            <a:r>
              <a:rPr lang="en-PH" sz="2200" b="1" dirty="0"/>
              <a:t>shorter</a:t>
            </a:r>
            <a:r>
              <a:rPr lang="en-PH" sz="2200" dirty="0"/>
              <a:t> than the bus and the car.</a:t>
            </a:r>
          </a:p>
          <a:p>
            <a:pPr marL="0" indent="0">
              <a:buNone/>
            </a:pPr>
            <a:r>
              <a:rPr lang="en-PH" sz="2200" dirty="0"/>
              <a:t>The </a:t>
            </a:r>
            <a:r>
              <a:rPr lang="en-PH" sz="2200" dirty="0" err="1"/>
              <a:t>habal-habal</a:t>
            </a:r>
            <a:r>
              <a:rPr lang="en-PH" sz="2200" dirty="0"/>
              <a:t> is the </a:t>
            </a:r>
            <a:r>
              <a:rPr lang="en-PH" sz="2200" b="1" dirty="0"/>
              <a:t>shortest.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14E1F-BC15-1D4D-B92D-3474D77D7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90" y="316966"/>
            <a:ext cx="2180590" cy="948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84838-D79A-D343-9A71-6345887A1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90" y="1480764"/>
            <a:ext cx="1641342" cy="608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15BAAB-C400-7B42-812C-EA9161587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90" y="2304170"/>
            <a:ext cx="1069674" cy="779519"/>
          </a:xfrm>
          <a:prstGeom prst="rect">
            <a:avLst/>
          </a:prstGeom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9F1F8C49-873A-C142-A171-66EB0B9F7786}"/>
              </a:ext>
            </a:extLst>
          </p:cNvPr>
          <p:cNvSpPr/>
          <p:nvPr/>
        </p:nvSpPr>
        <p:spPr>
          <a:xfrm>
            <a:off x="3931920" y="406400"/>
            <a:ext cx="1270000" cy="625608"/>
          </a:xfrm>
          <a:prstGeom prst="leftArrow">
            <a:avLst/>
          </a:prstGeom>
          <a:solidFill>
            <a:srgbClr val="FF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bus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D7BA6C13-52C3-BA47-A2F0-761EBBA9E05F}"/>
              </a:ext>
            </a:extLst>
          </p:cNvPr>
          <p:cNvSpPr/>
          <p:nvPr/>
        </p:nvSpPr>
        <p:spPr>
          <a:xfrm>
            <a:off x="3931920" y="1442013"/>
            <a:ext cx="1270000" cy="625608"/>
          </a:xfrm>
          <a:prstGeom prst="leftArrow">
            <a:avLst/>
          </a:prstGeom>
          <a:solidFill>
            <a:srgbClr val="EE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car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941664CA-1018-AE4D-9EE5-2C68A364F5F0}"/>
              </a:ext>
            </a:extLst>
          </p:cNvPr>
          <p:cNvSpPr/>
          <p:nvPr/>
        </p:nvSpPr>
        <p:spPr>
          <a:xfrm>
            <a:off x="3931920" y="2381125"/>
            <a:ext cx="2164080" cy="625608"/>
          </a:xfrm>
          <a:prstGeom prst="leftArrow">
            <a:avLst/>
          </a:prstGeom>
          <a:solidFill>
            <a:srgbClr val="00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atin typeface="Lato" panose="020F0502020204030203" pitchFamily="34" charset="77"/>
              </a:rPr>
              <a:t>Habal-habal</a:t>
            </a:r>
            <a:endParaRPr lang="en-US" i="1" dirty="0">
              <a:latin typeface="Lato" panose="020F0502020204030203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61CFA3-0935-DC4C-B5AD-2B190CCF4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976" y="1480764"/>
            <a:ext cx="222193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6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E4AA16-0C94-B640-B1CF-A7080B7C1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89"/>
          <a:stretch/>
        </p:blipFill>
        <p:spPr>
          <a:xfrm>
            <a:off x="792480" y="396239"/>
            <a:ext cx="9438640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1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11303</TotalTime>
  <Words>142</Words>
  <Application>Microsoft Macintosh PowerPoint</Application>
  <PresentationFormat>Widescreen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1149</cp:revision>
  <cp:lastPrinted>2023-03-16T06:30:06Z</cp:lastPrinted>
  <dcterms:created xsi:type="dcterms:W3CDTF">2019-04-16T02:10:14Z</dcterms:created>
  <dcterms:modified xsi:type="dcterms:W3CDTF">2023-09-07T08:40:40Z</dcterms:modified>
</cp:coreProperties>
</file>