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5280" cy="68511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2160" cy="27921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600" cy="38556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600" cy="3772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5280" cy="6282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720" cy="9637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800" cy="10278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600" cy="33778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68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Mga Kumbensiyon ng Awitin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9"/>
          <p:cNvSpPr/>
          <p:nvPr/>
        </p:nvSpPr>
        <p:spPr>
          <a:xfrm>
            <a:off x="36000" y="36000"/>
            <a:ext cx="102546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Kumbensiyon ng Awitin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344880" y="1008000"/>
            <a:ext cx="11531520" cy="49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Kumbensiyon sa Pagsulat ng Awitin: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Ang sukat ay tumutukoy sa bilang ng pantig ng bawat taludtod.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Uri ng sukat: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wawaluhin, lalabindalawahin, lalabing-animin, at lalabingwaluhin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Maaaring gumamit ng iba’t ibang sukat sa bawat taludtod. Ang tawag sa pamamaraang ito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malayang taludturan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dahil walang sinusunod na sukat at may kalayaan ang manunulat na gumamit ng iba-ibang bilang ng pantig.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7"/>
          <p:cNvSpPr/>
          <p:nvPr/>
        </p:nvSpPr>
        <p:spPr>
          <a:xfrm>
            <a:off x="36000" y="36000"/>
            <a:ext cx="102546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Kumbensiyon ng Awitin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44880" y="1008000"/>
            <a:ext cx="11531520" cy="49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tugma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magkakatunog na dulong salita sa bawat taludtod.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uri ng tugma: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Tugmang patinig – Halimbawa: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Mahirap suma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ya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Ang taong takot sa liga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ya.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Tugmang katinig – unang lipon (b, k, d, g, p, s, t) at ikalawang lipon (l, m, n, ng, r, w, y)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Malungkot balikan larawang kupa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Nang limutin ang sintang kapos-pala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/>
          <p:cNvSpPr/>
          <p:nvPr/>
        </p:nvSpPr>
        <p:spPr>
          <a:xfrm>
            <a:off x="36000" y="36000"/>
            <a:ext cx="102546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Kumbensiyon ng Awitin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44880" y="1008000"/>
            <a:ext cx="11531520" cy="49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tayutay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masining na paggamit ng salita at sadyang paglayo sa karaniwang kahulugan ng pahayag.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kadalasang ginagamit na tayutay: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Simili o Pagtutulad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paghahambing sa dalawang magkaibang katangian, at ginagamitan ng katagang tulad ng, parang, kawangis, animo, at iba pa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Siya’y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tulad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 kandilang unti-unting nauupos.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Metapora o Pagwawangis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tuwirang paghahambing na hindi gumagamit ng mga katagang tulad ng at iba pa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buhay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binata ay isang bukas na aklat.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8"/>
          <p:cNvSpPr/>
          <p:nvPr/>
        </p:nvSpPr>
        <p:spPr>
          <a:xfrm>
            <a:off x="36000" y="36000"/>
            <a:ext cx="102546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Kumbensiyon ng Awitin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344880" y="1008000"/>
            <a:ext cx="11531520" cy="49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Personipikasyon o Pagsasatao/Pagtatao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pagsasalin ng katangian ng tao sa bagay na walang buhay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oras ay tumatakbo.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Pagmamalabis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pagbibigay ng labis na katangian at kalagayan sa isang bagay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Bumaha ng luha sa kaniyang silid dahil sa paghihinagpis.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Retorikal na Tanong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 masining na pamamaraan ng pagtatanong na may malalim na kasagutan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Bakit lubhang malupit ang kapalaran?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5"/>
          <p:cNvSpPr/>
          <p:nvPr/>
        </p:nvSpPr>
        <p:spPr>
          <a:xfrm>
            <a:off x="36000" y="36000"/>
            <a:ext cx="102546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Kumbensiyon ng Awitin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344880" y="1008000"/>
            <a:ext cx="11531520" cy="49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himig o indayog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pagtaas at pagbaba ng tono. Ito ang nagbibigay ng kulay at ritmo sa bawat salitang ginamit sa awitin. Dito nakasalalay ang emosyon at damdamin na ipinahihiwatig ng mga lirika.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paksa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 pinag-uusapan sa isang awit.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paksa ng awiting ito ay pag-ibig.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persona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sa nagsasalita sa awit. Maaari itong nasa una, ikalawa, o ikatlong panauhan.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Unang panauhan: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Sino ang pipiliin ko? Mahal ko o mahal ako? Mula sa awitin ni KZ Tandingan na “Mahal Ko o Mahal Ako”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Ikalawang panauhan: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Wala ka bang napapansin sa iyong kapaligiran? Mula sa “Masdan Mo ang Kapaligiran” ng Asin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Ikatlong panauhan: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Siya ang araw mong lagi at karamay kung sawi, Siya ay si Hesus sa bawat sandali. Mula sa “Hesus” ng Aegis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00000" y="684000"/>
            <a:ext cx="3849840" cy="5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6" name="PlaceHolder 6"/>
          <p:cNvSpPr/>
          <p:nvPr/>
        </p:nvSpPr>
        <p:spPr>
          <a:xfrm>
            <a:off x="36000" y="36000"/>
            <a:ext cx="102546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Kumbensiyon ng Awitin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180000" y="1188000"/>
            <a:ext cx="10975680" cy="474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Sagutin ang mga sumusunod na tanong.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Paano nakaaapekto ang mga kumbensiyon sa pagsulat ng awitin?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Ano-ano ang kumbensiyon sa pagbuo ng awitin?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_______________________________________________________________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324000" y="935640"/>
            <a:ext cx="11575800" cy="428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Lubos na nakaaapekto ang kumbensiyon sa pagsulat dahil ito ang nagbibigay ng gabay sa kalinawan, kabuluhan, at kabisaan ng awiting isinulat.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Sukat, tugma, paksa, himig o indayog, persona, tayutay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9" name="PlaceHolder 3"/>
          <p:cNvSpPr/>
          <p:nvPr/>
        </p:nvSpPr>
        <p:spPr>
          <a:xfrm>
            <a:off x="36000" y="36000"/>
            <a:ext cx="102546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Kumbensiyon ng Awitin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2023-07-11T17:22:44Z</dcterms:modified>
  <cp:revision>110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